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0" r:id="rId2"/>
    <p:sldMasterId id="2147483665" r:id="rId3"/>
  </p:sldMasterIdLst>
  <p:notesMasterIdLst>
    <p:notesMasterId r:id="rId35"/>
  </p:notesMasterIdLst>
  <p:sldIdLst>
    <p:sldId id="339" r:id="rId4"/>
    <p:sldId id="256" r:id="rId5"/>
    <p:sldId id="257" r:id="rId6"/>
    <p:sldId id="258" r:id="rId7"/>
    <p:sldId id="259" r:id="rId8"/>
    <p:sldId id="313" r:id="rId9"/>
    <p:sldId id="314" r:id="rId10"/>
    <p:sldId id="264" r:id="rId11"/>
    <p:sldId id="316" r:id="rId12"/>
    <p:sldId id="317" r:id="rId13"/>
    <p:sldId id="318" r:id="rId14"/>
    <p:sldId id="319" r:id="rId15"/>
    <p:sldId id="320" r:id="rId16"/>
    <p:sldId id="321" r:id="rId17"/>
    <p:sldId id="322" r:id="rId18"/>
    <p:sldId id="323" r:id="rId19"/>
    <p:sldId id="324" r:id="rId20"/>
    <p:sldId id="325" r:id="rId21"/>
    <p:sldId id="326" r:id="rId22"/>
    <p:sldId id="327" r:id="rId23"/>
    <p:sldId id="328" r:id="rId24"/>
    <p:sldId id="329" r:id="rId25"/>
    <p:sldId id="330" r:id="rId26"/>
    <p:sldId id="331" r:id="rId27"/>
    <p:sldId id="332" r:id="rId28"/>
    <p:sldId id="333" r:id="rId29"/>
    <p:sldId id="334" r:id="rId30"/>
    <p:sldId id="335" r:id="rId31"/>
    <p:sldId id="336" r:id="rId32"/>
    <p:sldId id="337" r:id="rId33"/>
    <p:sldId id="338" r:id="rId34"/>
  </p:sldIdLst>
  <p:sldSz cx="12192000" cy="6858000"/>
  <p:notesSz cx="8229600" cy="14630400"/>
  <p:defaultTextStyle>
    <a:lvl1pPr marL="0" algn="l" defTabSz="761850" rtl="0" eaLnBrk="1" latinLnBrk="0" hangingPunct="1">
      <a:defRPr sz="1500" kern="1200">
        <a:solidFill>
          <a:schemeClr val="tx1"/>
        </a:solidFill>
        <a:latin typeface="+mn-lt"/>
        <a:ea typeface="+mn-ea"/>
        <a:cs typeface="+mn-cs"/>
      </a:defRPr>
    </a:lvl1pPr>
    <a:lvl2pPr marL="380925" algn="l" defTabSz="761850" rtl="0" eaLnBrk="1" latinLnBrk="0" hangingPunct="1">
      <a:defRPr sz="1500" kern="1200">
        <a:solidFill>
          <a:schemeClr val="tx1"/>
        </a:solidFill>
        <a:latin typeface="+mn-lt"/>
        <a:ea typeface="+mn-ea"/>
        <a:cs typeface="+mn-cs"/>
      </a:defRPr>
    </a:lvl2pPr>
    <a:lvl3pPr marL="761850" algn="l" defTabSz="761850" rtl="0" eaLnBrk="1" latinLnBrk="0" hangingPunct="1">
      <a:defRPr sz="1500" kern="1200">
        <a:solidFill>
          <a:schemeClr val="tx1"/>
        </a:solidFill>
        <a:latin typeface="+mn-lt"/>
        <a:ea typeface="+mn-ea"/>
        <a:cs typeface="+mn-cs"/>
      </a:defRPr>
    </a:lvl3pPr>
    <a:lvl4pPr marL="1142773" algn="l" defTabSz="761850" rtl="0" eaLnBrk="1" latinLnBrk="0" hangingPunct="1">
      <a:defRPr sz="1500" kern="1200">
        <a:solidFill>
          <a:schemeClr val="tx1"/>
        </a:solidFill>
        <a:latin typeface="+mn-lt"/>
        <a:ea typeface="+mn-ea"/>
        <a:cs typeface="+mn-cs"/>
      </a:defRPr>
    </a:lvl4pPr>
    <a:lvl5pPr marL="1523695" algn="l" defTabSz="761850" rtl="0" eaLnBrk="1" latinLnBrk="0" hangingPunct="1">
      <a:defRPr sz="1500" kern="1200">
        <a:solidFill>
          <a:schemeClr val="tx1"/>
        </a:solidFill>
        <a:latin typeface="+mn-lt"/>
        <a:ea typeface="+mn-ea"/>
        <a:cs typeface="+mn-cs"/>
      </a:defRPr>
    </a:lvl5pPr>
    <a:lvl6pPr marL="1904619" algn="l" defTabSz="761850" rtl="0" eaLnBrk="1" latinLnBrk="0" hangingPunct="1">
      <a:defRPr sz="1500" kern="1200">
        <a:solidFill>
          <a:schemeClr val="tx1"/>
        </a:solidFill>
        <a:latin typeface="+mn-lt"/>
        <a:ea typeface="+mn-ea"/>
        <a:cs typeface="+mn-cs"/>
      </a:defRPr>
    </a:lvl6pPr>
    <a:lvl7pPr marL="2285544" algn="l" defTabSz="761850" rtl="0" eaLnBrk="1" latinLnBrk="0" hangingPunct="1">
      <a:defRPr sz="1500" kern="1200">
        <a:solidFill>
          <a:schemeClr val="tx1"/>
        </a:solidFill>
        <a:latin typeface="+mn-lt"/>
        <a:ea typeface="+mn-ea"/>
        <a:cs typeface="+mn-cs"/>
      </a:defRPr>
    </a:lvl7pPr>
    <a:lvl8pPr marL="2666467" algn="l" defTabSz="761850" rtl="0" eaLnBrk="1" latinLnBrk="0" hangingPunct="1">
      <a:defRPr sz="1500" kern="1200">
        <a:solidFill>
          <a:schemeClr val="tx1"/>
        </a:solidFill>
        <a:latin typeface="+mn-lt"/>
        <a:ea typeface="+mn-ea"/>
        <a:cs typeface="+mn-cs"/>
      </a:defRPr>
    </a:lvl8pPr>
    <a:lvl9pPr marL="3047390" algn="l" defTabSz="761850"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ritik Poudel" initials="" lastIdx="0" clrIdx="0"/>
  <p:cmAuthor id="1" name="Damodar" initials="D"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5" d="100"/>
          <a:sy n="85" d="100"/>
        </p:scale>
        <p:origin x="562"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A5F98E31-A752-4984-BB2D-1F848DB90D30}" type="datetimeFigureOut">
              <a:rPr lang="en-US" smtClean="0"/>
              <a:t>6/30/2024</a:t>
            </a:fld>
            <a:endParaRPr lang="en-US"/>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9024A74C-42C6-42D9-9836-7195081D9211}" type="slidenum">
              <a:rPr lang="en-US" smtClean="0"/>
              <a:t>‹#›</a:t>
            </a:fld>
            <a:endParaRPr lang="en-US"/>
          </a:p>
        </p:txBody>
      </p:sp>
    </p:spTree>
    <p:extLst>
      <p:ext uri="{BB962C8B-B14F-4D97-AF65-F5344CB8AC3E}">
        <p14:creationId xmlns:p14="http://schemas.microsoft.com/office/powerpoint/2010/main" val="183928983"/>
      </p:ext>
    </p:extLst>
  </p:cSld>
  <p:clrMap bg1="lt1" tx1="dk1" bg2="lt2" tx2="dk2" accent1="accent1" accent2="accent2" accent3="accent3" accent4="accent4" accent5="accent5" accent6="accent6" hlink="hlink" folHlink="folHlink"/>
  <p:notesStyle>
    <a:lvl1pPr marL="0" algn="l" defTabSz="761850" rtl="0" eaLnBrk="1" latinLnBrk="0" hangingPunct="1">
      <a:defRPr sz="1000" kern="1200">
        <a:solidFill>
          <a:schemeClr val="tx1"/>
        </a:solidFill>
        <a:latin typeface="+mn-lt"/>
        <a:ea typeface="+mn-ea"/>
        <a:cs typeface="+mn-cs"/>
      </a:defRPr>
    </a:lvl1pPr>
    <a:lvl2pPr marL="380925" algn="l" defTabSz="761850" rtl="0" eaLnBrk="1" latinLnBrk="0" hangingPunct="1">
      <a:defRPr sz="1000" kern="1200">
        <a:solidFill>
          <a:schemeClr val="tx1"/>
        </a:solidFill>
        <a:latin typeface="+mn-lt"/>
        <a:ea typeface="+mn-ea"/>
        <a:cs typeface="+mn-cs"/>
      </a:defRPr>
    </a:lvl2pPr>
    <a:lvl3pPr marL="761850" algn="l" defTabSz="761850" rtl="0" eaLnBrk="1" latinLnBrk="0" hangingPunct="1">
      <a:defRPr sz="1000" kern="1200">
        <a:solidFill>
          <a:schemeClr val="tx1"/>
        </a:solidFill>
        <a:latin typeface="+mn-lt"/>
        <a:ea typeface="+mn-ea"/>
        <a:cs typeface="+mn-cs"/>
      </a:defRPr>
    </a:lvl3pPr>
    <a:lvl4pPr marL="1142773" algn="l" defTabSz="761850" rtl="0" eaLnBrk="1" latinLnBrk="0" hangingPunct="1">
      <a:defRPr sz="1000" kern="1200">
        <a:solidFill>
          <a:schemeClr val="tx1"/>
        </a:solidFill>
        <a:latin typeface="+mn-lt"/>
        <a:ea typeface="+mn-ea"/>
        <a:cs typeface="+mn-cs"/>
      </a:defRPr>
    </a:lvl4pPr>
    <a:lvl5pPr marL="1523695" algn="l" defTabSz="761850" rtl="0" eaLnBrk="1" latinLnBrk="0" hangingPunct="1">
      <a:defRPr sz="1000" kern="1200">
        <a:solidFill>
          <a:schemeClr val="tx1"/>
        </a:solidFill>
        <a:latin typeface="+mn-lt"/>
        <a:ea typeface="+mn-ea"/>
        <a:cs typeface="+mn-cs"/>
      </a:defRPr>
    </a:lvl5pPr>
    <a:lvl6pPr marL="1904619" algn="l" defTabSz="761850" rtl="0" eaLnBrk="1" latinLnBrk="0" hangingPunct="1">
      <a:defRPr sz="1000" kern="1200">
        <a:solidFill>
          <a:schemeClr val="tx1"/>
        </a:solidFill>
        <a:latin typeface="+mn-lt"/>
        <a:ea typeface="+mn-ea"/>
        <a:cs typeface="+mn-cs"/>
      </a:defRPr>
    </a:lvl6pPr>
    <a:lvl7pPr marL="2285544" algn="l" defTabSz="761850" rtl="0" eaLnBrk="1" latinLnBrk="0" hangingPunct="1">
      <a:defRPr sz="1000" kern="1200">
        <a:solidFill>
          <a:schemeClr val="tx1"/>
        </a:solidFill>
        <a:latin typeface="+mn-lt"/>
        <a:ea typeface="+mn-ea"/>
        <a:cs typeface="+mn-cs"/>
      </a:defRPr>
    </a:lvl7pPr>
    <a:lvl8pPr marL="2666467" algn="l" defTabSz="761850" rtl="0" eaLnBrk="1" latinLnBrk="0" hangingPunct="1">
      <a:defRPr sz="1000" kern="1200">
        <a:solidFill>
          <a:schemeClr val="tx1"/>
        </a:solidFill>
        <a:latin typeface="+mn-lt"/>
        <a:ea typeface="+mn-ea"/>
        <a:cs typeface="+mn-cs"/>
      </a:defRPr>
    </a:lvl8pPr>
    <a:lvl9pPr marL="3047390" algn="l" defTabSz="76185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0A34-CA07-FF45-6397-E253766EF8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3661FF5F-256E-1771-FCFC-0CABEA9D0DCF}"/>
              </a:ext>
            </a:extLst>
          </p:cNvPr>
          <p:cNvSpPr>
            <a:spLocks noGrp="1"/>
          </p:cNvSpPr>
          <p:nvPr>
            <p:ph type="pic" idx="1"/>
          </p:nvPr>
        </p:nvSpPr>
        <p:spPr>
          <a:xfrm>
            <a:off x="5183188" y="987428"/>
            <a:ext cx="6172200" cy="4873625"/>
          </a:xfrm>
        </p:spPr>
        <p:txBody>
          <a:bodyPr/>
          <a:lstStyle>
            <a:lvl1pPr marL="0" indent="0">
              <a:buNone/>
              <a:defRPr sz="3200"/>
            </a:lvl1pPr>
            <a:lvl2pPr marL="457072" indent="0">
              <a:buNone/>
              <a:defRPr sz="2800"/>
            </a:lvl2pPr>
            <a:lvl3pPr marL="914143" indent="0">
              <a:buNone/>
              <a:defRPr sz="2400"/>
            </a:lvl3pPr>
            <a:lvl4pPr marL="1371215" indent="0">
              <a:buNone/>
              <a:defRPr sz="2000"/>
            </a:lvl4pPr>
            <a:lvl5pPr marL="1828289" indent="0">
              <a:buNone/>
              <a:defRPr sz="2000"/>
            </a:lvl5pPr>
            <a:lvl6pPr marL="2285362" indent="0">
              <a:buNone/>
              <a:defRPr sz="2000"/>
            </a:lvl6pPr>
            <a:lvl7pPr marL="2742430" indent="0">
              <a:buNone/>
              <a:defRPr sz="2000"/>
            </a:lvl7pPr>
            <a:lvl8pPr marL="3199504" indent="0">
              <a:buNone/>
              <a:defRPr sz="2000"/>
            </a:lvl8pPr>
            <a:lvl9pPr marL="3656577" indent="0">
              <a:buNone/>
              <a:defRPr sz="2000"/>
            </a:lvl9pPr>
          </a:lstStyle>
          <a:p>
            <a:endParaRPr lang="x-none"/>
          </a:p>
        </p:txBody>
      </p:sp>
      <p:sp>
        <p:nvSpPr>
          <p:cNvPr id="4" name="Text Placeholder 3">
            <a:extLst>
              <a:ext uri="{FF2B5EF4-FFF2-40B4-BE49-F238E27FC236}">
                <a16:creationId xmlns:a16="http://schemas.microsoft.com/office/drawing/2014/main" id="{E94F9879-309D-EBD2-9FAB-46DB12E15DB4}"/>
              </a:ext>
            </a:extLst>
          </p:cNvPr>
          <p:cNvSpPr>
            <a:spLocks noGrp="1"/>
          </p:cNvSpPr>
          <p:nvPr>
            <p:ph type="body" sz="half" idx="2"/>
          </p:nvPr>
        </p:nvSpPr>
        <p:spPr>
          <a:xfrm>
            <a:off x="839788" y="2057400"/>
            <a:ext cx="3932237" cy="3811588"/>
          </a:xfrm>
        </p:spPr>
        <p:txBody>
          <a:bodyPr/>
          <a:lstStyle>
            <a:lvl1pPr marL="0" indent="0">
              <a:buNone/>
              <a:defRPr sz="1600"/>
            </a:lvl1pPr>
            <a:lvl2pPr marL="457072" indent="0">
              <a:buNone/>
              <a:defRPr sz="1400"/>
            </a:lvl2pPr>
            <a:lvl3pPr marL="914143" indent="0">
              <a:buNone/>
              <a:defRPr sz="1200"/>
            </a:lvl3pPr>
            <a:lvl4pPr marL="1371215" indent="0">
              <a:buNone/>
              <a:defRPr sz="1000"/>
            </a:lvl4pPr>
            <a:lvl5pPr marL="1828289" indent="0">
              <a:buNone/>
              <a:defRPr sz="1000"/>
            </a:lvl5pPr>
            <a:lvl6pPr marL="2285362" indent="0">
              <a:buNone/>
              <a:defRPr sz="1000"/>
            </a:lvl6pPr>
            <a:lvl7pPr marL="2742430" indent="0">
              <a:buNone/>
              <a:defRPr sz="1000"/>
            </a:lvl7pPr>
            <a:lvl8pPr marL="3199504" indent="0">
              <a:buNone/>
              <a:defRPr sz="1000"/>
            </a:lvl8pPr>
            <a:lvl9pPr marL="365657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02199-9056-5490-AFB3-B1865EB2767F}"/>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6" name="Footer Placeholder 5">
            <a:extLst>
              <a:ext uri="{FF2B5EF4-FFF2-40B4-BE49-F238E27FC236}">
                <a16:creationId xmlns:a16="http://schemas.microsoft.com/office/drawing/2014/main" id="{2C2F59FC-7A88-B673-916C-D2B1B39D557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3A0A3B1-DE47-E56C-8815-7B16D5EE1181}"/>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49979658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83A4-1BBD-CA07-95BB-3AE0F276375C}"/>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B081D974-4F5B-FDD1-B334-F17B5BB789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BA97687E-0FD3-0573-7B5B-9A15CD5EECEF}"/>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a:extLst>
              <a:ext uri="{FF2B5EF4-FFF2-40B4-BE49-F238E27FC236}">
                <a16:creationId xmlns:a16="http://schemas.microsoft.com/office/drawing/2014/main" id="{55720833-F118-2B61-B520-EB61669130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5AB9FB-042A-2E68-172B-0A701D4DCF9F}"/>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1674385806"/>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C3DE78-4261-83FB-ED9F-093D28C09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3283EB13-A215-D50E-1293-E36D841F57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CDC984E3-A376-E97D-FD33-6D30F57A2F64}"/>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a:extLst>
              <a:ext uri="{FF2B5EF4-FFF2-40B4-BE49-F238E27FC236}">
                <a16:creationId xmlns:a16="http://schemas.microsoft.com/office/drawing/2014/main" id="{316D050B-DE3E-004D-E50F-F31F8F6CD7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83EE4D-E0F6-1F98-D40A-CC5AA39ACB71}"/>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4003757875"/>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8"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9"/>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2" y="2826329"/>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7"/>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2" y="3429003"/>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p:nvSpPr>
        <p:spPr>
          <a:xfrm>
            <a:off x="400709" y="5885954"/>
            <a:ext cx="11328458" cy="1"/>
          </a:xfrm>
          <a:prstGeom prst="line">
            <a:avLst/>
          </a:prstGeom>
          <a:ln w="12700">
            <a:solidFill>
              <a:srgbClr val="000000"/>
            </a:solidFill>
            <a:miter/>
          </a:ln>
        </p:spPr>
        <p:txBody>
          <a:bodyPr lIns="34280" tIns="45708" rIns="34280" bIns="45708"/>
          <a:lstStyle/>
          <a:p>
            <a:endParaRPr sz="1300"/>
          </a:p>
        </p:txBody>
      </p:sp>
    </p:spTree>
    <p:extLst>
      <p:ext uri="{BB962C8B-B14F-4D97-AF65-F5344CB8AC3E}">
        <p14:creationId xmlns:p14="http://schemas.microsoft.com/office/powerpoint/2010/main" val="234770378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5"/>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9"/>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9"/>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7"/>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p:nvSpPr>
        <p:spPr>
          <a:xfrm>
            <a:off x="400709" y="5885954"/>
            <a:ext cx="11328458" cy="1"/>
          </a:xfrm>
          <a:prstGeom prst="line">
            <a:avLst/>
          </a:prstGeom>
          <a:ln w="12700">
            <a:solidFill>
              <a:srgbClr val="000000"/>
            </a:solidFill>
            <a:miter/>
          </a:ln>
        </p:spPr>
        <p:txBody>
          <a:bodyPr lIns="34280" tIns="45708" rIns="34280" bIns="45708"/>
          <a:lstStyle/>
          <a:p>
            <a:endParaRPr sz="130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404"/>
            <a:ext cx="2871788" cy="4499259"/>
          </a:xfrm>
        </p:spPr>
        <p:txBody>
          <a:bodyPr/>
          <a:lstStyle/>
          <a:p>
            <a:endParaRPr lang="en-US"/>
          </a:p>
        </p:txBody>
      </p:sp>
    </p:spTree>
    <p:extLst>
      <p:ext uri="{BB962C8B-B14F-4D97-AF65-F5344CB8AC3E}">
        <p14:creationId xmlns:p14="http://schemas.microsoft.com/office/powerpoint/2010/main" val="267934449"/>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33E7-DC06-6C48-D4A1-BE0585DB8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id="{D6014E01-F0C9-E710-5F56-2310C3A42D70}"/>
              </a:ext>
            </a:extLst>
          </p:cNvPr>
          <p:cNvSpPr>
            <a:spLocks noGrp="1"/>
          </p:cNvSpPr>
          <p:nvPr>
            <p:ph type="subTitle" idx="1"/>
          </p:nvPr>
        </p:nvSpPr>
        <p:spPr>
          <a:xfrm>
            <a:off x="1524000" y="3602038"/>
            <a:ext cx="9144000" cy="1655762"/>
          </a:xfrm>
        </p:spPr>
        <p:txBody>
          <a:bodyPr/>
          <a:lstStyle>
            <a:lvl1pPr marL="0" indent="0" algn="ctr">
              <a:buNone/>
              <a:defRPr sz="2400"/>
            </a:lvl1pPr>
            <a:lvl2pPr marL="457035" indent="0" algn="ctr">
              <a:buNone/>
              <a:defRPr sz="2000"/>
            </a:lvl2pPr>
            <a:lvl3pPr marL="914070" indent="0" algn="ctr">
              <a:buNone/>
              <a:defRPr sz="1800"/>
            </a:lvl3pPr>
            <a:lvl4pPr marL="1371105" indent="0" algn="ctr">
              <a:buNone/>
              <a:defRPr sz="1600"/>
            </a:lvl4pPr>
            <a:lvl5pPr marL="1828143" indent="0" algn="ctr">
              <a:buNone/>
              <a:defRPr sz="1600"/>
            </a:lvl5pPr>
            <a:lvl6pPr marL="2285179" indent="0" algn="ctr">
              <a:buNone/>
              <a:defRPr sz="1600"/>
            </a:lvl6pPr>
            <a:lvl7pPr marL="2742210" indent="0" algn="ctr">
              <a:buNone/>
              <a:defRPr sz="1600"/>
            </a:lvl7pPr>
            <a:lvl8pPr marL="3199248" indent="0" algn="ctr">
              <a:buNone/>
              <a:defRPr sz="1600"/>
            </a:lvl8pPr>
            <a:lvl9pPr marL="3656284"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A0C9028E-62F1-D9FF-8D0C-35E8FA158D11}"/>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a:extLst>
              <a:ext uri="{FF2B5EF4-FFF2-40B4-BE49-F238E27FC236}">
                <a16:creationId xmlns:a16="http://schemas.microsoft.com/office/drawing/2014/main" id="{1CAE8915-2324-9FD6-5668-486F040205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76A1EC-2BB4-8E27-463D-0996C6490081}"/>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3824798786"/>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876F-CC74-CFCB-C687-6FF72743FAF9}"/>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05228FA8-7DFD-B293-A43D-DB13271F40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1D2E91CE-46CC-A7FD-7AC5-7E538E034C63}"/>
              </a:ext>
            </a:extLst>
          </p:cNvPr>
          <p:cNvSpPr>
            <a:spLocks noGrp="1"/>
          </p:cNvSpPr>
          <p:nvPr>
            <p:ph type="dt" sz="half" idx="10"/>
          </p:nvPr>
        </p:nvSpPr>
        <p:spPr/>
        <p:txBody>
          <a:bodyPr/>
          <a:lstStyle/>
          <a:p>
            <a:fld id="{52647F38-B617-4D2F-AE0A-013F0C4D2C57}" type="datetimeFigureOut">
              <a:rPr lang="en-US" smtClean="0"/>
              <a:t>6/30/2024</a:t>
            </a:fld>
            <a:endParaRPr lang="en-US" dirty="0"/>
          </a:p>
        </p:txBody>
      </p:sp>
      <p:sp>
        <p:nvSpPr>
          <p:cNvPr id="5" name="Footer Placeholder 4">
            <a:extLst>
              <a:ext uri="{FF2B5EF4-FFF2-40B4-BE49-F238E27FC236}">
                <a16:creationId xmlns:a16="http://schemas.microsoft.com/office/drawing/2014/main" id="{4AC9F423-DA9A-68E0-DCA9-57497BECF9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F9876D-A97F-9DF7-2093-C43689F802BE}"/>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2277530190"/>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7EAF-A082-37AA-A582-9D70F1D6B1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BEF40132-F1C9-EFD1-BBF2-C8C2C0F7FC0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035" indent="0">
              <a:buNone/>
              <a:defRPr sz="2000">
                <a:solidFill>
                  <a:schemeClr val="tx1">
                    <a:tint val="82000"/>
                  </a:schemeClr>
                </a:solidFill>
              </a:defRPr>
            </a:lvl2pPr>
            <a:lvl3pPr marL="914070" indent="0">
              <a:buNone/>
              <a:defRPr sz="1800">
                <a:solidFill>
                  <a:schemeClr val="tx1">
                    <a:tint val="82000"/>
                  </a:schemeClr>
                </a:solidFill>
              </a:defRPr>
            </a:lvl3pPr>
            <a:lvl4pPr marL="1371105" indent="0">
              <a:buNone/>
              <a:defRPr sz="1600">
                <a:solidFill>
                  <a:schemeClr val="tx1">
                    <a:tint val="82000"/>
                  </a:schemeClr>
                </a:solidFill>
              </a:defRPr>
            </a:lvl4pPr>
            <a:lvl5pPr marL="1828143" indent="0">
              <a:buNone/>
              <a:defRPr sz="1600">
                <a:solidFill>
                  <a:schemeClr val="tx1">
                    <a:tint val="82000"/>
                  </a:schemeClr>
                </a:solidFill>
              </a:defRPr>
            </a:lvl5pPr>
            <a:lvl6pPr marL="2285179" indent="0">
              <a:buNone/>
              <a:defRPr sz="1600">
                <a:solidFill>
                  <a:schemeClr val="tx1">
                    <a:tint val="82000"/>
                  </a:schemeClr>
                </a:solidFill>
              </a:defRPr>
            </a:lvl6pPr>
            <a:lvl7pPr marL="2742210" indent="0">
              <a:buNone/>
              <a:defRPr sz="1600">
                <a:solidFill>
                  <a:schemeClr val="tx1">
                    <a:tint val="82000"/>
                  </a:schemeClr>
                </a:solidFill>
              </a:defRPr>
            </a:lvl7pPr>
            <a:lvl8pPr marL="3199248" indent="0">
              <a:buNone/>
              <a:defRPr sz="1600">
                <a:solidFill>
                  <a:schemeClr val="tx1">
                    <a:tint val="82000"/>
                  </a:schemeClr>
                </a:solidFill>
              </a:defRPr>
            </a:lvl8pPr>
            <a:lvl9pPr marL="3656284"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B1B181-B969-E800-3FF6-03DAD59F668F}"/>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a:extLst>
              <a:ext uri="{FF2B5EF4-FFF2-40B4-BE49-F238E27FC236}">
                <a16:creationId xmlns:a16="http://schemas.microsoft.com/office/drawing/2014/main" id="{CE5799E3-ADA1-E51F-2341-3F629E1FC7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5D0B4B-DE52-4A0F-E68D-DB337CFDA3B6}"/>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535918610"/>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B94A6-882A-84AA-A374-B354D07C43E7}"/>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DE13F0A8-A77B-9DE9-8F62-C63A3373E8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E34051CB-1916-1DB4-3CAC-72C37B014B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81E5E850-5380-2248-AEE7-3EBC33D6766E}"/>
              </a:ext>
            </a:extLst>
          </p:cNvPr>
          <p:cNvSpPr>
            <a:spLocks noGrp="1"/>
          </p:cNvSpPr>
          <p:nvPr>
            <p:ph type="dt" sz="half" idx="10"/>
          </p:nvPr>
        </p:nvSpPr>
        <p:spPr/>
        <p:txBody>
          <a:bodyPr/>
          <a:lstStyle/>
          <a:p>
            <a:fld id="{05BFA754-D5C3-4E66-96A6-867B257F58DC}" type="datetimeFigureOut">
              <a:rPr lang="en-US" smtClean="0"/>
              <a:t>6/30/2024</a:t>
            </a:fld>
            <a:endParaRPr lang="en-US" dirty="0"/>
          </a:p>
        </p:txBody>
      </p:sp>
      <p:sp>
        <p:nvSpPr>
          <p:cNvPr id="6" name="Footer Placeholder 5">
            <a:extLst>
              <a:ext uri="{FF2B5EF4-FFF2-40B4-BE49-F238E27FC236}">
                <a16:creationId xmlns:a16="http://schemas.microsoft.com/office/drawing/2014/main" id="{92EE132A-7855-793C-DC40-0DA7E357DD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2632F0-4F76-AFF8-2B61-2BE340F2C178}"/>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298631416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633E7-DC06-6C48-D4A1-BE0585DB81E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x-none"/>
          </a:p>
        </p:txBody>
      </p:sp>
      <p:sp>
        <p:nvSpPr>
          <p:cNvPr id="3" name="Subtitle 2">
            <a:extLst>
              <a:ext uri="{FF2B5EF4-FFF2-40B4-BE49-F238E27FC236}">
                <a16:creationId xmlns:a16="http://schemas.microsoft.com/office/drawing/2014/main" id="{D6014E01-F0C9-E710-5F56-2310C3A42D70}"/>
              </a:ext>
            </a:extLst>
          </p:cNvPr>
          <p:cNvSpPr>
            <a:spLocks noGrp="1"/>
          </p:cNvSpPr>
          <p:nvPr>
            <p:ph type="subTitle" idx="1"/>
          </p:nvPr>
        </p:nvSpPr>
        <p:spPr>
          <a:xfrm>
            <a:off x="1524000" y="3602038"/>
            <a:ext cx="9144000" cy="1655762"/>
          </a:xfrm>
        </p:spPr>
        <p:txBody>
          <a:bodyPr/>
          <a:lstStyle>
            <a:lvl1pPr marL="0" indent="0" algn="ctr">
              <a:buNone/>
              <a:defRPr sz="2400"/>
            </a:lvl1pPr>
            <a:lvl2pPr marL="457072" indent="0" algn="ctr">
              <a:buNone/>
              <a:defRPr sz="2000"/>
            </a:lvl2pPr>
            <a:lvl3pPr marL="914143" indent="0" algn="ctr">
              <a:buNone/>
              <a:defRPr sz="1800"/>
            </a:lvl3pPr>
            <a:lvl4pPr marL="1371215" indent="0" algn="ctr">
              <a:buNone/>
              <a:defRPr sz="1600"/>
            </a:lvl4pPr>
            <a:lvl5pPr marL="1828289" indent="0" algn="ctr">
              <a:buNone/>
              <a:defRPr sz="1600"/>
            </a:lvl5pPr>
            <a:lvl6pPr marL="2285362" indent="0" algn="ctr">
              <a:buNone/>
              <a:defRPr sz="1600"/>
            </a:lvl6pPr>
            <a:lvl7pPr marL="2742430" indent="0" algn="ctr">
              <a:buNone/>
              <a:defRPr sz="1600"/>
            </a:lvl7pPr>
            <a:lvl8pPr marL="3199504" indent="0" algn="ctr">
              <a:buNone/>
              <a:defRPr sz="1600"/>
            </a:lvl8pPr>
            <a:lvl9pPr marL="3656577" indent="0" algn="ctr">
              <a:buNone/>
              <a:defRPr sz="1600"/>
            </a:lvl9pPr>
          </a:lstStyle>
          <a:p>
            <a:r>
              <a:rPr lang="en-US"/>
              <a:t>Click to edit Master subtitle style</a:t>
            </a:r>
            <a:endParaRPr lang="x-none"/>
          </a:p>
        </p:txBody>
      </p:sp>
      <p:sp>
        <p:nvSpPr>
          <p:cNvPr id="4" name="Date Placeholder 3">
            <a:extLst>
              <a:ext uri="{FF2B5EF4-FFF2-40B4-BE49-F238E27FC236}">
                <a16:creationId xmlns:a16="http://schemas.microsoft.com/office/drawing/2014/main" id="{A0C9028E-62F1-D9FF-8D0C-35E8FA158D11}"/>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a:extLst>
              <a:ext uri="{FF2B5EF4-FFF2-40B4-BE49-F238E27FC236}">
                <a16:creationId xmlns:a16="http://schemas.microsoft.com/office/drawing/2014/main" id="{1CAE8915-2324-9FD6-5668-486F0402056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576A1EC-2BB4-8E27-463D-0996C6490081}"/>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382479878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7F22-AD38-9683-B8C9-AE6EFA7AEE71}"/>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CFBAC711-039E-B3D6-D341-7D26E52F822B}"/>
              </a:ext>
            </a:extLst>
          </p:cNvPr>
          <p:cNvSpPr>
            <a:spLocks noGrp="1"/>
          </p:cNvSpPr>
          <p:nvPr>
            <p:ph type="body" idx="1"/>
          </p:nvPr>
        </p:nvSpPr>
        <p:spPr>
          <a:xfrm>
            <a:off x="839788" y="1681163"/>
            <a:ext cx="5157787" cy="823912"/>
          </a:xfrm>
        </p:spPr>
        <p:txBody>
          <a:bodyPr anchor="b"/>
          <a:lstStyle>
            <a:lvl1pPr marL="0" indent="0">
              <a:buNone/>
              <a:defRPr sz="2400" b="1"/>
            </a:lvl1pPr>
            <a:lvl2pPr marL="457035" indent="0">
              <a:buNone/>
              <a:defRPr sz="2000" b="1"/>
            </a:lvl2pPr>
            <a:lvl3pPr marL="914070" indent="0">
              <a:buNone/>
              <a:defRPr sz="1800" b="1"/>
            </a:lvl3pPr>
            <a:lvl4pPr marL="1371105" indent="0">
              <a:buNone/>
              <a:defRPr sz="1600" b="1"/>
            </a:lvl4pPr>
            <a:lvl5pPr marL="1828143" indent="0">
              <a:buNone/>
              <a:defRPr sz="1600" b="1"/>
            </a:lvl5pPr>
            <a:lvl6pPr marL="2285179" indent="0">
              <a:buNone/>
              <a:defRPr sz="1600" b="1"/>
            </a:lvl6pPr>
            <a:lvl7pPr marL="2742210" indent="0">
              <a:buNone/>
              <a:defRPr sz="1600" b="1"/>
            </a:lvl7pPr>
            <a:lvl8pPr marL="3199248" indent="0">
              <a:buNone/>
              <a:defRPr sz="1600" b="1"/>
            </a:lvl8pPr>
            <a:lvl9pPr marL="3656284"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5CAC42-FD85-44F1-BA6C-2AE1BC3FCE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298858B1-F1D7-44A1-9C69-B53C3C376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035" indent="0">
              <a:buNone/>
              <a:defRPr sz="2000" b="1"/>
            </a:lvl2pPr>
            <a:lvl3pPr marL="914070" indent="0">
              <a:buNone/>
              <a:defRPr sz="1800" b="1"/>
            </a:lvl3pPr>
            <a:lvl4pPr marL="1371105" indent="0">
              <a:buNone/>
              <a:defRPr sz="1600" b="1"/>
            </a:lvl4pPr>
            <a:lvl5pPr marL="1828143" indent="0">
              <a:buNone/>
              <a:defRPr sz="1600" b="1"/>
            </a:lvl5pPr>
            <a:lvl6pPr marL="2285179" indent="0">
              <a:buNone/>
              <a:defRPr sz="1600" b="1"/>
            </a:lvl6pPr>
            <a:lvl7pPr marL="2742210" indent="0">
              <a:buNone/>
              <a:defRPr sz="1600" b="1"/>
            </a:lvl7pPr>
            <a:lvl8pPr marL="3199248" indent="0">
              <a:buNone/>
              <a:defRPr sz="1600" b="1"/>
            </a:lvl8pPr>
            <a:lvl9pPr marL="3656284"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12E596-6E51-3BCC-CC2D-56353BDDEE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CF2BA476-0090-2919-1959-B02EFAF44F6C}"/>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8" name="Footer Placeholder 7">
            <a:extLst>
              <a:ext uri="{FF2B5EF4-FFF2-40B4-BE49-F238E27FC236}">
                <a16:creationId xmlns:a16="http://schemas.microsoft.com/office/drawing/2014/main" id="{AC9E794B-F8D3-27DE-4C34-1927590990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0F56B8B-04C2-17CE-9B68-6326CBFB8340}"/>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405536301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0CF4-301A-3285-A7A7-0A03F9D938D9}"/>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A0E6D191-E756-6DAF-7C2A-61A3DEE681C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38DD0F0-1B11-A25C-C614-0B704A76B9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3675A3-C146-8B94-BFD6-587454C1AD7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522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5BA49-C1FB-05ED-8EDC-519818F8E847}"/>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9A75C6C-CA79-88E6-3F68-9AF76CBA13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0444D8-CBED-E041-082E-76E0FB5CA8A6}"/>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2528220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2730-3CCB-0997-815A-7CEEA59EC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C5185497-C7B9-586C-DC56-7B0D9F8EB608}"/>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403FBC45-37A4-E9BF-D15C-A0E097433284}"/>
              </a:ext>
            </a:extLst>
          </p:cNvPr>
          <p:cNvSpPr>
            <a:spLocks noGrp="1"/>
          </p:cNvSpPr>
          <p:nvPr>
            <p:ph type="body" sz="half" idx="2"/>
          </p:nvPr>
        </p:nvSpPr>
        <p:spPr>
          <a:xfrm>
            <a:off x="839788" y="2057400"/>
            <a:ext cx="3932237" cy="3811588"/>
          </a:xfrm>
        </p:spPr>
        <p:txBody>
          <a:bodyPr/>
          <a:lstStyle>
            <a:lvl1pPr marL="0" indent="0">
              <a:buNone/>
              <a:defRPr sz="1600"/>
            </a:lvl1pPr>
            <a:lvl2pPr marL="457035" indent="0">
              <a:buNone/>
              <a:defRPr sz="1400"/>
            </a:lvl2pPr>
            <a:lvl3pPr marL="914070" indent="0">
              <a:buNone/>
              <a:defRPr sz="1200"/>
            </a:lvl3pPr>
            <a:lvl4pPr marL="1371105" indent="0">
              <a:buNone/>
              <a:defRPr sz="1000"/>
            </a:lvl4pPr>
            <a:lvl5pPr marL="1828143" indent="0">
              <a:buNone/>
              <a:defRPr sz="1000"/>
            </a:lvl5pPr>
            <a:lvl6pPr marL="2285179" indent="0">
              <a:buNone/>
              <a:defRPr sz="1000"/>
            </a:lvl6pPr>
            <a:lvl7pPr marL="2742210" indent="0">
              <a:buNone/>
              <a:defRPr sz="1000"/>
            </a:lvl7pPr>
            <a:lvl8pPr marL="3199248" indent="0">
              <a:buNone/>
              <a:defRPr sz="1000"/>
            </a:lvl8pPr>
            <a:lvl9pPr marL="365628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7A0923-EDC1-208E-BCA0-7588D3DD1048}"/>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6" name="Footer Placeholder 5">
            <a:extLst>
              <a:ext uri="{FF2B5EF4-FFF2-40B4-BE49-F238E27FC236}">
                <a16:creationId xmlns:a16="http://schemas.microsoft.com/office/drawing/2014/main" id="{9C31CC74-A6D9-BF4F-6248-76E39E0F80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FD6FF95-79DE-6D4C-9355-3DE7B964EA91}"/>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88277515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C0A34-CA07-FF45-6397-E253766EF8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Picture Placeholder 2">
            <a:extLst>
              <a:ext uri="{FF2B5EF4-FFF2-40B4-BE49-F238E27FC236}">
                <a16:creationId xmlns:a16="http://schemas.microsoft.com/office/drawing/2014/main" id="{3661FF5F-256E-1771-FCFC-0CABEA9D0DCF}"/>
              </a:ext>
            </a:extLst>
          </p:cNvPr>
          <p:cNvSpPr>
            <a:spLocks noGrp="1"/>
          </p:cNvSpPr>
          <p:nvPr>
            <p:ph type="pic" idx="1"/>
          </p:nvPr>
        </p:nvSpPr>
        <p:spPr>
          <a:xfrm>
            <a:off x="5183188" y="987428"/>
            <a:ext cx="6172200" cy="4873625"/>
          </a:xfrm>
        </p:spPr>
        <p:txBody>
          <a:bodyPr/>
          <a:lstStyle>
            <a:lvl1pPr marL="0" indent="0">
              <a:buNone/>
              <a:defRPr sz="3200"/>
            </a:lvl1pPr>
            <a:lvl2pPr marL="457035" indent="0">
              <a:buNone/>
              <a:defRPr sz="2800"/>
            </a:lvl2pPr>
            <a:lvl3pPr marL="914070" indent="0">
              <a:buNone/>
              <a:defRPr sz="2400"/>
            </a:lvl3pPr>
            <a:lvl4pPr marL="1371105" indent="0">
              <a:buNone/>
              <a:defRPr sz="2000"/>
            </a:lvl4pPr>
            <a:lvl5pPr marL="1828143" indent="0">
              <a:buNone/>
              <a:defRPr sz="2000"/>
            </a:lvl5pPr>
            <a:lvl6pPr marL="2285179" indent="0">
              <a:buNone/>
              <a:defRPr sz="2000"/>
            </a:lvl6pPr>
            <a:lvl7pPr marL="2742210" indent="0">
              <a:buNone/>
              <a:defRPr sz="2000"/>
            </a:lvl7pPr>
            <a:lvl8pPr marL="3199248" indent="0">
              <a:buNone/>
              <a:defRPr sz="2000"/>
            </a:lvl8pPr>
            <a:lvl9pPr marL="3656284" indent="0">
              <a:buNone/>
              <a:defRPr sz="2000"/>
            </a:lvl9pPr>
          </a:lstStyle>
          <a:p>
            <a:endParaRPr lang="x-none"/>
          </a:p>
        </p:txBody>
      </p:sp>
      <p:sp>
        <p:nvSpPr>
          <p:cNvPr id="4" name="Text Placeholder 3">
            <a:extLst>
              <a:ext uri="{FF2B5EF4-FFF2-40B4-BE49-F238E27FC236}">
                <a16:creationId xmlns:a16="http://schemas.microsoft.com/office/drawing/2014/main" id="{E94F9879-309D-EBD2-9FAB-46DB12E15DB4}"/>
              </a:ext>
            </a:extLst>
          </p:cNvPr>
          <p:cNvSpPr>
            <a:spLocks noGrp="1"/>
          </p:cNvSpPr>
          <p:nvPr>
            <p:ph type="body" sz="half" idx="2"/>
          </p:nvPr>
        </p:nvSpPr>
        <p:spPr>
          <a:xfrm>
            <a:off x="839788" y="2057400"/>
            <a:ext cx="3932237" cy="3811588"/>
          </a:xfrm>
        </p:spPr>
        <p:txBody>
          <a:bodyPr/>
          <a:lstStyle>
            <a:lvl1pPr marL="0" indent="0">
              <a:buNone/>
              <a:defRPr sz="1600"/>
            </a:lvl1pPr>
            <a:lvl2pPr marL="457035" indent="0">
              <a:buNone/>
              <a:defRPr sz="1400"/>
            </a:lvl2pPr>
            <a:lvl3pPr marL="914070" indent="0">
              <a:buNone/>
              <a:defRPr sz="1200"/>
            </a:lvl3pPr>
            <a:lvl4pPr marL="1371105" indent="0">
              <a:buNone/>
              <a:defRPr sz="1000"/>
            </a:lvl4pPr>
            <a:lvl5pPr marL="1828143" indent="0">
              <a:buNone/>
              <a:defRPr sz="1000"/>
            </a:lvl5pPr>
            <a:lvl6pPr marL="2285179" indent="0">
              <a:buNone/>
              <a:defRPr sz="1000"/>
            </a:lvl6pPr>
            <a:lvl7pPr marL="2742210" indent="0">
              <a:buNone/>
              <a:defRPr sz="1000"/>
            </a:lvl7pPr>
            <a:lvl8pPr marL="3199248" indent="0">
              <a:buNone/>
              <a:defRPr sz="1000"/>
            </a:lvl8pPr>
            <a:lvl9pPr marL="365628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402199-9056-5490-AFB3-B1865EB2767F}"/>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6" name="Footer Placeholder 5">
            <a:extLst>
              <a:ext uri="{FF2B5EF4-FFF2-40B4-BE49-F238E27FC236}">
                <a16:creationId xmlns:a16="http://schemas.microsoft.com/office/drawing/2014/main" id="{2C2F59FC-7A88-B673-916C-D2B1B39D557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3A0A3B1-DE47-E56C-8815-7B16D5EE1181}"/>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49979658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83A4-1BBD-CA07-95BB-3AE0F276375C}"/>
              </a:ext>
            </a:extLst>
          </p:cNvPr>
          <p:cNvSpPr>
            <a:spLocks noGrp="1"/>
          </p:cNvSpPr>
          <p:nvPr>
            <p:ph type="title"/>
          </p:nvPr>
        </p:nvSpPr>
        <p:spPr/>
        <p:txBody>
          <a:bodyPr/>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B081D974-4F5B-FDD1-B334-F17B5BB789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BA97687E-0FD3-0573-7B5B-9A15CD5EECEF}"/>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a:extLst>
              <a:ext uri="{FF2B5EF4-FFF2-40B4-BE49-F238E27FC236}">
                <a16:creationId xmlns:a16="http://schemas.microsoft.com/office/drawing/2014/main" id="{55720833-F118-2B61-B520-EB61669130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5AB9FB-042A-2E68-172B-0A701D4DCF9F}"/>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1674385806"/>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C3DE78-4261-83FB-ED9F-093D28C092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x-none"/>
          </a:p>
        </p:txBody>
      </p:sp>
      <p:sp>
        <p:nvSpPr>
          <p:cNvPr id="3" name="Vertical Text Placeholder 2">
            <a:extLst>
              <a:ext uri="{FF2B5EF4-FFF2-40B4-BE49-F238E27FC236}">
                <a16:creationId xmlns:a16="http://schemas.microsoft.com/office/drawing/2014/main" id="{3283EB13-A215-D50E-1293-E36D841F57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CDC984E3-A376-E97D-FD33-6D30F57A2F64}"/>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a:extLst>
              <a:ext uri="{FF2B5EF4-FFF2-40B4-BE49-F238E27FC236}">
                <a16:creationId xmlns:a16="http://schemas.microsoft.com/office/drawing/2014/main" id="{316D050B-DE3E-004D-E50F-F31F8F6CD78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983EE4D-E0F6-1F98-D40A-CC5AA39ACB71}"/>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400375787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Three Section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8" y="685801"/>
            <a:ext cx="7661275" cy="2057400"/>
          </a:xfrm>
        </p:spPr>
        <p:txBody>
          <a:bodyPr wrap="square"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9"/>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4" name="Text Placeholder 10">
            <a:extLst>
              <a:ext uri="{FF2B5EF4-FFF2-40B4-BE49-F238E27FC236}">
                <a16:creationId xmlns:a16="http://schemas.microsoft.com/office/drawing/2014/main" id="{AB1C8803-0542-76BB-6DF0-FCC5FE74BCA4}"/>
              </a:ext>
            </a:extLst>
          </p:cNvPr>
          <p:cNvSpPr>
            <a:spLocks noGrp="1"/>
          </p:cNvSpPr>
          <p:nvPr>
            <p:ph type="body" sz="quarter" idx="15"/>
          </p:nvPr>
        </p:nvSpPr>
        <p:spPr>
          <a:xfrm>
            <a:off x="4454237" y="2819905"/>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8316192" y="2826329"/>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9"/>
            <a:ext cx="3283527" cy="2380239"/>
          </a:xfrm>
        </p:spPr>
        <p:txBody>
          <a:bodyPr>
            <a:normAutofit/>
          </a:bodyPr>
          <a:lstStyle>
            <a:lvl1pPr marL="0" indent="0">
              <a:buNone/>
              <a:defRPr sz="1600"/>
            </a:lvl1pPr>
          </a:lstStyle>
          <a:p>
            <a:pPr lvl="0"/>
            <a:r>
              <a:rPr lang="en-US" dirty="0"/>
              <a:t>Click to edit Master text styles</a:t>
            </a:r>
          </a:p>
        </p:txBody>
      </p:sp>
      <p:sp>
        <p:nvSpPr>
          <p:cNvPr id="8" name="Text Placeholder 10">
            <a:extLst>
              <a:ext uri="{FF2B5EF4-FFF2-40B4-BE49-F238E27FC236}">
                <a16:creationId xmlns:a16="http://schemas.microsoft.com/office/drawing/2014/main" id="{135C6E61-8847-4830-9FF4-365A758995C5}"/>
              </a:ext>
            </a:extLst>
          </p:cNvPr>
          <p:cNvSpPr>
            <a:spLocks noGrp="1"/>
          </p:cNvSpPr>
          <p:nvPr>
            <p:ph type="body" sz="quarter" idx="18"/>
          </p:nvPr>
        </p:nvSpPr>
        <p:spPr>
          <a:xfrm>
            <a:off x="8316192" y="3429003"/>
            <a:ext cx="3283527" cy="2380235"/>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p:nvSpPr>
        <p:spPr>
          <a:xfrm>
            <a:off x="400709" y="5885956"/>
            <a:ext cx="11328458" cy="1"/>
          </a:xfrm>
          <a:prstGeom prst="line">
            <a:avLst/>
          </a:prstGeom>
          <a:ln w="12700">
            <a:solidFill>
              <a:srgbClr val="000000"/>
            </a:solidFill>
            <a:miter/>
          </a:ln>
        </p:spPr>
        <p:txBody>
          <a:bodyPr lIns="34278" tIns="45705" rIns="34278" bIns="45705"/>
          <a:lstStyle/>
          <a:p>
            <a:endParaRPr sz="1300"/>
          </a:p>
        </p:txBody>
      </p:sp>
    </p:spTree>
    <p:extLst>
      <p:ext uri="{BB962C8B-B14F-4D97-AF65-F5344CB8AC3E}">
        <p14:creationId xmlns:p14="http://schemas.microsoft.com/office/powerpoint/2010/main" val="2347703788"/>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wo Sections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BE5FA-A73B-B042-4DB2-FDFE66B5A920}"/>
              </a:ext>
            </a:extLst>
          </p:cNvPr>
          <p:cNvSpPr>
            <a:spLocks noGrp="1"/>
          </p:cNvSpPr>
          <p:nvPr>
            <p:ph type="title"/>
          </p:nvPr>
        </p:nvSpPr>
        <p:spPr>
          <a:xfrm>
            <a:off x="466726" y="685805"/>
            <a:ext cx="7661274" cy="2069086"/>
          </a:xfrm>
        </p:spPr>
        <p:txBody>
          <a:bodyPr anchor="t">
            <a:noAutofit/>
          </a:bodyPr>
          <a:lstStyle>
            <a:lvl1pPr>
              <a:defRPr sz="6000" b="0">
                <a:latin typeface="+mn-lt"/>
              </a:defRPr>
            </a:lvl1pPr>
          </a:lstStyle>
          <a:p>
            <a:r>
              <a:rPr lang="en-US" dirty="0"/>
              <a:t>Click to edit Master title</a:t>
            </a:r>
          </a:p>
        </p:txBody>
      </p:sp>
      <p:sp>
        <p:nvSpPr>
          <p:cNvPr id="6" name="Slide Number Placeholder 5">
            <a:extLst>
              <a:ext uri="{FF2B5EF4-FFF2-40B4-BE49-F238E27FC236}">
                <a16:creationId xmlns:a16="http://schemas.microsoft.com/office/drawing/2014/main" id="{F6A4AF4F-C46E-4A7B-AF85-1B8E60C405CA}"/>
              </a:ext>
            </a:extLst>
          </p:cNvPr>
          <p:cNvSpPr>
            <a:spLocks noGrp="1"/>
          </p:cNvSpPr>
          <p:nvPr>
            <p:ph type="sldNum" sz="quarter" idx="12"/>
          </p:nvPr>
        </p:nvSpPr>
        <p:spPr/>
        <p:txBody>
          <a:bodyPr/>
          <a:lstStyle/>
          <a:p>
            <a:fld id="{B4E73946-9152-2148-B286-BEF1B04A8193}" type="slidenum">
              <a:rPr lang="en-US" smtClean="0"/>
              <a:t>‹#›</a:t>
            </a:fld>
            <a:endParaRPr lang="en-US"/>
          </a:p>
        </p:txBody>
      </p:sp>
      <p:sp>
        <p:nvSpPr>
          <p:cNvPr id="11" name="Text Placeholder 10">
            <a:extLst>
              <a:ext uri="{FF2B5EF4-FFF2-40B4-BE49-F238E27FC236}">
                <a16:creationId xmlns:a16="http://schemas.microsoft.com/office/drawing/2014/main" id="{8AE235B5-1CFD-192F-6EB8-F70885CA8901}"/>
              </a:ext>
            </a:extLst>
          </p:cNvPr>
          <p:cNvSpPr>
            <a:spLocks noGrp="1"/>
          </p:cNvSpPr>
          <p:nvPr>
            <p:ph type="body" sz="quarter" idx="13"/>
          </p:nvPr>
        </p:nvSpPr>
        <p:spPr>
          <a:xfrm>
            <a:off x="592282" y="3429000"/>
            <a:ext cx="3283527" cy="2380243"/>
          </a:xfrm>
        </p:spPr>
        <p:txBody>
          <a:bodyPr>
            <a:normAutofit/>
          </a:bodyPr>
          <a:lstStyle>
            <a:lvl1pPr marL="0" indent="0">
              <a:buNone/>
              <a:defRPr sz="1600"/>
            </a:lvl1pPr>
          </a:lstStyle>
          <a:p>
            <a:pPr lvl="0"/>
            <a:r>
              <a:rPr lang="en-US" dirty="0"/>
              <a:t>Click to edit Master text styles</a:t>
            </a:r>
          </a:p>
        </p:txBody>
      </p:sp>
      <p:sp>
        <p:nvSpPr>
          <p:cNvPr id="3" name="Text Placeholder 10">
            <a:extLst>
              <a:ext uri="{FF2B5EF4-FFF2-40B4-BE49-F238E27FC236}">
                <a16:creationId xmlns:a16="http://schemas.microsoft.com/office/drawing/2014/main" id="{5E227211-DEE4-1F0C-C1BA-C744EE226C00}"/>
              </a:ext>
            </a:extLst>
          </p:cNvPr>
          <p:cNvSpPr>
            <a:spLocks noGrp="1"/>
          </p:cNvSpPr>
          <p:nvPr>
            <p:ph type="body" sz="quarter" idx="14"/>
          </p:nvPr>
        </p:nvSpPr>
        <p:spPr>
          <a:xfrm>
            <a:off x="592282" y="2826329"/>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5" name="Text Placeholder 10">
            <a:extLst>
              <a:ext uri="{FF2B5EF4-FFF2-40B4-BE49-F238E27FC236}">
                <a16:creationId xmlns:a16="http://schemas.microsoft.com/office/drawing/2014/main" id="{34E5E201-FB99-8711-C52C-CBA123864F62}"/>
              </a:ext>
            </a:extLst>
          </p:cNvPr>
          <p:cNvSpPr>
            <a:spLocks noGrp="1"/>
          </p:cNvSpPr>
          <p:nvPr>
            <p:ph type="body" sz="quarter" idx="16"/>
          </p:nvPr>
        </p:nvSpPr>
        <p:spPr>
          <a:xfrm>
            <a:off x="4454237" y="2826329"/>
            <a:ext cx="3283527" cy="602673"/>
          </a:xfrm>
        </p:spPr>
        <p:txBody>
          <a:bodyPr anchor="b">
            <a:normAutofit/>
          </a:bodyPr>
          <a:lstStyle>
            <a:lvl1pPr marL="0" indent="0">
              <a:buNone/>
              <a:defRPr sz="1700">
                <a:solidFill>
                  <a:schemeClr val="bg1">
                    <a:lumMod val="50000"/>
                  </a:schemeClr>
                </a:solidFill>
              </a:defRPr>
            </a:lvl1pPr>
          </a:lstStyle>
          <a:p>
            <a:pPr lvl="0"/>
            <a:r>
              <a:rPr lang="en-US" dirty="0"/>
              <a:t>Click to edit Master text styles</a:t>
            </a:r>
          </a:p>
        </p:txBody>
      </p:sp>
      <p:sp>
        <p:nvSpPr>
          <p:cNvPr id="7" name="Text Placeholder 10">
            <a:extLst>
              <a:ext uri="{FF2B5EF4-FFF2-40B4-BE49-F238E27FC236}">
                <a16:creationId xmlns:a16="http://schemas.microsoft.com/office/drawing/2014/main" id="{94F64B39-6AAB-933F-C46A-07FA43BE0567}"/>
              </a:ext>
            </a:extLst>
          </p:cNvPr>
          <p:cNvSpPr>
            <a:spLocks noGrp="1"/>
          </p:cNvSpPr>
          <p:nvPr>
            <p:ph type="body" sz="quarter" idx="17"/>
          </p:nvPr>
        </p:nvSpPr>
        <p:spPr>
          <a:xfrm>
            <a:off x="4454237" y="3429009"/>
            <a:ext cx="3283527" cy="2380239"/>
          </a:xfrm>
        </p:spPr>
        <p:txBody>
          <a:bodyPr>
            <a:normAutofit/>
          </a:bodyPr>
          <a:lstStyle>
            <a:lvl1pPr marL="0" indent="0">
              <a:buNone/>
              <a:defRPr sz="1600"/>
            </a:lvl1pPr>
          </a:lstStyle>
          <a:p>
            <a:pPr lvl="0"/>
            <a:r>
              <a:rPr lang="en-US" dirty="0"/>
              <a:t>Click to edit Master text styles</a:t>
            </a:r>
          </a:p>
        </p:txBody>
      </p:sp>
      <p:sp>
        <p:nvSpPr>
          <p:cNvPr id="9" name="Line">
            <a:extLst>
              <a:ext uri="{FF2B5EF4-FFF2-40B4-BE49-F238E27FC236}">
                <a16:creationId xmlns:a16="http://schemas.microsoft.com/office/drawing/2014/main" id="{9CC6E57F-E43B-2EE4-AB08-63909F883D55}"/>
              </a:ext>
            </a:extLst>
          </p:cNvPr>
          <p:cNvSpPr/>
          <p:nvPr/>
        </p:nvSpPr>
        <p:spPr>
          <a:xfrm>
            <a:off x="400709" y="5885956"/>
            <a:ext cx="11328458" cy="1"/>
          </a:xfrm>
          <a:prstGeom prst="line">
            <a:avLst/>
          </a:prstGeom>
          <a:ln w="12700">
            <a:solidFill>
              <a:srgbClr val="000000"/>
            </a:solidFill>
            <a:miter/>
          </a:ln>
        </p:spPr>
        <p:txBody>
          <a:bodyPr lIns="34278" tIns="45705" rIns="34278" bIns="45705"/>
          <a:lstStyle/>
          <a:p>
            <a:endParaRPr sz="1300"/>
          </a:p>
        </p:txBody>
      </p:sp>
      <p:sp>
        <p:nvSpPr>
          <p:cNvPr id="12" name="Picture Placeholder 11">
            <a:extLst>
              <a:ext uri="{FF2B5EF4-FFF2-40B4-BE49-F238E27FC236}">
                <a16:creationId xmlns:a16="http://schemas.microsoft.com/office/drawing/2014/main" id="{1F42E324-B3F9-BA8B-E636-0DB5DCF6B8A3}"/>
              </a:ext>
            </a:extLst>
          </p:cNvPr>
          <p:cNvSpPr>
            <a:spLocks noGrp="1"/>
          </p:cNvSpPr>
          <p:nvPr>
            <p:ph type="pic" sz="quarter" idx="18"/>
          </p:nvPr>
        </p:nvSpPr>
        <p:spPr>
          <a:xfrm>
            <a:off x="8853487" y="1153406"/>
            <a:ext cx="2871788" cy="4499259"/>
          </a:xfrm>
        </p:spPr>
        <p:txBody>
          <a:bodyPr/>
          <a:lstStyle/>
          <a:p>
            <a:endParaRPr lang="en-US"/>
          </a:p>
        </p:txBody>
      </p:sp>
    </p:spTree>
    <p:extLst>
      <p:ext uri="{BB962C8B-B14F-4D97-AF65-F5344CB8AC3E}">
        <p14:creationId xmlns:p14="http://schemas.microsoft.com/office/powerpoint/2010/main" val="267934449"/>
      </p:ext>
    </p:extLst>
  </p:cSld>
  <p:clrMapOvr>
    <a:masterClrMapping/>
  </p:clrMapOvr>
  <p:extLst>
    <p:ext uri="{DCECCB84-F9BA-43D5-87BE-67443E8EF086}">
      <p15:sldGuideLst xmlns:p15="http://schemas.microsoft.com/office/powerpoint/2012/main">
        <p15:guide id="1" pos="488">
          <p15:clr>
            <a:srgbClr val="FBAE40"/>
          </p15:clr>
        </p15:guide>
        <p15:guide id="2" pos="9848">
          <p15:clr>
            <a:srgbClr val="FBAE40"/>
          </p15:clr>
        </p15:guide>
        <p15:guide id="3" pos="51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640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876F-CC74-CFCB-C687-6FF72743FAF9}"/>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05228FA8-7DFD-B293-A43D-DB13271F40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1D2E91CE-46CC-A7FD-7AC5-7E538E034C63}"/>
              </a:ext>
            </a:extLst>
          </p:cNvPr>
          <p:cNvSpPr>
            <a:spLocks noGrp="1"/>
          </p:cNvSpPr>
          <p:nvPr>
            <p:ph type="dt" sz="half" idx="10"/>
          </p:nvPr>
        </p:nvSpPr>
        <p:spPr/>
        <p:txBody>
          <a:bodyPr/>
          <a:lstStyle/>
          <a:p>
            <a:fld id="{52647F38-B617-4D2F-AE0A-013F0C4D2C57}" type="datetimeFigureOut">
              <a:rPr lang="en-US" smtClean="0"/>
              <a:t>6/30/2024</a:t>
            </a:fld>
            <a:endParaRPr lang="en-US" dirty="0"/>
          </a:p>
        </p:txBody>
      </p:sp>
      <p:sp>
        <p:nvSpPr>
          <p:cNvPr id="5" name="Footer Placeholder 4">
            <a:extLst>
              <a:ext uri="{FF2B5EF4-FFF2-40B4-BE49-F238E27FC236}">
                <a16:creationId xmlns:a16="http://schemas.microsoft.com/office/drawing/2014/main" id="{4AC9F423-DA9A-68E0-DCA9-57497BECF9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CF9876D-A97F-9DF7-2093-C43689F802BE}"/>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227753019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7EAF-A082-37AA-A582-9D70F1D6B1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x-none"/>
          </a:p>
        </p:txBody>
      </p:sp>
      <p:sp>
        <p:nvSpPr>
          <p:cNvPr id="3" name="Text Placeholder 2">
            <a:extLst>
              <a:ext uri="{FF2B5EF4-FFF2-40B4-BE49-F238E27FC236}">
                <a16:creationId xmlns:a16="http://schemas.microsoft.com/office/drawing/2014/main" id="{BEF40132-F1C9-EFD1-BBF2-C8C2C0F7FC0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072" indent="0">
              <a:buNone/>
              <a:defRPr sz="2000">
                <a:solidFill>
                  <a:schemeClr val="tx1">
                    <a:tint val="82000"/>
                  </a:schemeClr>
                </a:solidFill>
              </a:defRPr>
            </a:lvl2pPr>
            <a:lvl3pPr marL="914143" indent="0">
              <a:buNone/>
              <a:defRPr sz="1800">
                <a:solidFill>
                  <a:schemeClr val="tx1">
                    <a:tint val="82000"/>
                  </a:schemeClr>
                </a:solidFill>
              </a:defRPr>
            </a:lvl3pPr>
            <a:lvl4pPr marL="1371215" indent="0">
              <a:buNone/>
              <a:defRPr sz="1600">
                <a:solidFill>
                  <a:schemeClr val="tx1">
                    <a:tint val="82000"/>
                  </a:schemeClr>
                </a:solidFill>
              </a:defRPr>
            </a:lvl4pPr>
            <a:lvl5pPr marL="1828289" indent="0">
              <a:buNone/>
              <a:defRPr sz="1600">
                <a:solidFill>
                  <a:schemeClr val="tx1">
                    <a:tint val="82000"/>
                  </a:schemeClr>
                </a:solidFill>
              </a:defRPr>
            </a:lvl5pPr>
            <a:lvl6pPr marL="2285362" indent="0">
              <a:buNone/>
              <a:defRPr sz="1600">
                <a:solidFill>
                  <a:schemeClr val="tx1">
                    <a:tint val="82000"/>
                  </a:schemeClr>
                </a:solidFill>
              </a:defRPr>
            </a:lvl6pPr>
            <a:lvl7pPr marL="2742430" indent="0">
              <a:buNone/>
              <a:defRPr sz="1600">
                <a:solidFill>
                  <a:schemeClr val="tx1">
                    <a:tint val="82000"/>
                  </a:schemeClr>
                </a:solidFill>
              </a:defRPr>
            </a:lvl7pPr>
            <a:lvl8pPr marL="3199504" indent="0">
              <a:buNone/>
              <a:defRPr sz="1600">
                <a:solidFill>
                  <a:schemeClr val="tx1">
                    <a:tint val="82000"/>
                  </a:schemeClr>
                </a:solidFill>
              </a:defRPr>
            </a:lvl8pPr>
            <a:lvl9pPr marL="3656577"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B1B181-B969-E800-3FF6-03DAD59F668F}"/>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5" name="Footer Placeholder 4">
            <a:extLst>
              <a:ext uri="{FF2B5EF4-FFF2-40B4-BE49-F238E27FC236}">
                <a16:creationId xmlns:a16="http://schemas.microsoft.com/office/drawing/2014/main" id="{CE5799E3-ADA1-E51F-2341-3F629E1FC7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5D0B4B-DE52-4A0F-E68D-DB337CFDA3B6}"/>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53591861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B94A6-882A-84AA-A374-B354D07C43E7}"/>
              </a:ext>
            </a:extLst>
          </p:cNvPr>
          <p:cNvSpPr>
            <a:spLocks noGrp="1"/>
          </p:cNvSpPr>
          <p:nvPr>
            <p:ph type="title"/>
          </p:nvPr>
        </p:nvSpPr>
        <p:spPr/>
        <p:txBody>
          <a:bodyPr/>
          <a:lstStyle/>
          <a:p>
            <a:r>
              <a:rPr lang="en-US"/>
              <a:t>Click to edit Master title style</a:t>
            </a:r>
            <a:endParaRPr lang="x-none"/>
          </a:p>
        </p:txBody>
      </p:sp>
      <p:sp>
        <p:nvSpPr>
          <p:cNvPr id="3" name="Content Placeholder 2">
            <a:extLst>
              <a:ext uri="{FF2B5EF4-FFF2-40B4-BE49-F238E27FC236}">
                <a16:creationId xmlns:a16="http://schemas.microsoft.com/office/drawing/2014/main" id="{DE13F0A8-A77B-9DE9-8F62-C63A3373E84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Content Placeholder 3">
            <a:extLst>
              <a:ext uri="{FF2B5EF4-FFF2-40B4-BE49-F238E27FC236}">
                <a16:creationId xmlns:a16="http://schemas.microsoft.com/office/drawing/2014/main" id="{E34051CB-1916-1DB4-3CAC-72C37B014BD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Date Placeholder 4">
            <a:extLst>
              <a:ext uri="{FF2B5EF4-FFF2-40B4-BE49-F238E27FC236}">
                <a16:creationId xmlns:a16="http://schemas.microsoft.com/office/drawing/2014/main" id="{81E5E850-5380-2248-AEE7-3EBC33D6766E}"/>
              </a:ext>
            </a:extLst>
          </p:cNvPr>
          <p:cNvSpPr>
            <a:spLocks noGrp="1"/>
          </p:cNvSpPr>
          <p:nvPr>
            <p:ph type="dt" sz="half" idx="10"/>
          </p:nvPr>
        </p:nvSpPr>
        <p:spPr/>
        <p:txBody>
          <a:bodyPr/>
          <a:lstStyle/>
          <a:p>
            <a:fld id="{05BFA754-D5C3-4E66-96A6-867B257F58DC}" type="datetimeFigureOut">
              <a:rPr lang="en-US" smtClean="0"/>
              <a:t>6/30/2024</a:t>
            </a:fld>
            <a:endParaRPr lang="en-US" dirty="0"/>
          </a:p>
        </p:txBody>
      </p:sp>
      <p:sp>
        <p:nvSpPr>
          <p:cNvPr id="6" name="Footer Placeholder 5">
            <a:extLst>
              <a:ext uri="{FF2B5EF4-FFF2-40B4-BE49-F238E27FC236}">
                <a16:creationId xmlns:a16="http://schemas.microsoft.com/office/drawing/2014/main" id="{92EE132A-7855-793C-DC40-0DA7E357DD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42632F0-4F76-AFF8-2B61-2BE340F2C178}"/>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2986314161"/>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37F22-AD38-9683-B8C9-AE6EFA7AEE71}"/>
              </a:ext>
            </a:extLst>
          </p:cNvPr>
          <p:cNvSpPr>
            <a:spLocks noGrp="1"/>
          </p:cNvSpPr>
          <p:nvPr>
            <p:ph type="title"/>
          </p:nvPr>
        </p:nvSpPr>
        <p:spPr>
          <a:xfrm>
            <a:off x="839788" y="365125"/>
            <a:ext cx="10515600" cy="1325563"/>
          </a:xfrm>
        </p:spPr>
        <p:txBody>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CFBAC711-039E-B3D6-D341-7D26E52F822B}"/>
              </a:ext>
            </a:extLst>
          </p:cNvPr>
          <p:cNvSpPr>
            <a:spLocks noGrp="1"/>
          </p:cNvSpPr>
          <p:nvPr>
            <p:ph type="body" idx="1"/>
          </p:nvPr>
        </p:nvSpPr>
        <p:spPr>
          <a:xfrm>
            <a:off x="839788" y="1681163"/>
            <a:ext cx="5157787" cy="823912"/>
          </a:xfrm>
        </p:spPr>
        <p:txBody>
          <a:bodyPr anchor="b"/>
          <a:lstStyle>
            <a:lvl1pPr marL="0" indent="0">
              <a:buNone/>
              <a:defRPr sz="2400" b="1"/>
            </a:lvl1pPr>
            <a:lvl2pPr marL="457072" indent="0">
              <a:buNone/>
              <a:defRPr sz="2000" b="1"/>
            </a:lvl2pPr>
            <a:lvl3pPr marL="914143" indent="0">
              <a:buNone/>
              <a:defRPr sz="1800" b="1"/>
            </a:lvl3pPr>
            <a:lvl4pPr marL="1371215" indent="0">
              <a:buNone/>
              <a:defRPr sz="1600" b="1"/>
            </a:lvl4pPr>
            <a:lvl5pPr marL="1828289" indent="0">
              <a:buNone/>
              <a:defRPr sz="1600" b="1"/>
            </a:lvl5pPr>
            <a:lvl6pPr marL="2285362" indent="0">
              <a:buNone/>
              <a:defRPr sz="1600" b="1"/>
            </a:lvl6pPr>
            <a:lvl7pPr marL="2742430" indent="0">
              <a:buNone/>
              <a:defRPr sz="1600" b="1"/>
            </a:lvl7pPr>
            <a:lvl8pPr marL="3199504" indent="0">
              <a:buNone/>
              <a:defRPr sz="1600" b="1"/>
            </a:lvl8pPr>
            <a:lvl9pPr marL="3656577"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5CAC42-FD85-44F1-BA6C-2AE1BC3FCE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5" name="Text Placeholder 4">
            <a:extLst>
              <a:ext uri="{FF2B5EF4-FFF2-40B4-BE49-F238E27FC236}">
                <a16:creationId xmlns:a16="http://schemas.microsoft.com/office/drawing/2014/main" id="{298858B1-F1D7-44A1-9C69-B53C3C3761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072" indent="0">
              <a:buNone/>
              <a:defRPr sz="2000" b="1"/>
            </a:lvl2pPr>
            <a:lvl3pPr marL="914143" indent="0">
              <a:buNone/>
              <a:defRPr sz="1800" b="1"/>
            </a:lvl3pPr>
            <a:lvl4pPr marL="1371215" indent="0">
              <a:buNone/>
              <a:defRPr sz="1600" b="1"/>
            </a:lvl4pPr>
            <a:lvl5pPr marL="1828289" indent="0">
              <a:buNone/>
              <a:defRPr sz="1600" b="1"/>
            </a:lvl5pPr>
            <a:lvl6pPr marL="2285362" indent="0">
              <a:buNone/>
              <a:defRPr sz="1600" b="1"/>
            </a:lvl6pPr>
            <a:lvl7pPr marL="2742430" indent="0">
              <a:buNone/>
              <a:defRPr sz="1600" b="1"/>
            </a:lvl7pPr>
            <a:lvl8pPr marL="3199504" indent="0">
              <a:buNone/>
              <a:defRPr sz="1600" b="1"/>
            </a:lvl8pPr>
            <a:lvl9pPr marL="3656577"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12E596-6E51-3BCC-CC2D-56353BDDEE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7" name="Date Placeholder 6">
            <a:extLst>
              <a:ext uri="{FF2B5EF4-FFF2-40B4-BE49-F238E27FC236}">
                <a16:creationId xmlns:a16="http://schemas.microsoft.com/office/drawing/2014/main" id="{CF2BA476-0090-2919-1959-B02EFAF44F6C}"/>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8" name="Footer Placeholder 7">
            <a:extLst>
              <a:ext uri="{FF2B5EF4-FFF2-40B4-BE49-F238E27FC236}">
                <a16:creationId xmlns:a16="http://schemas.microsoft.com/office/drawing/2014/main" id="{AC9E794B-F8D3-27DE-4C34-1927590990F2}"/>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0F56B8B-04C2-17CE-9B68-6326CBFB8340}"/>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405536301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A0CF4-301A-3285-A7A7-0A03F9D938D9}"/>
              </a:ext>
            </a:extLst>
          </p:cNvPr>
          <p:cNvSpPr>
            <a:spLocks noGrp="1"/>
          </p:cNvSpPr>
          <p:nvPr>
            <p:ph type="title"/>
          </p:nvPr>
        </p:nvSpPr>
        <p:spPr/>
        <p:txBody>
          <a:bodyPr/>
          <a:lstStyle/>
          <a:p>
            <a:r>
              <a:rPr lang="en-US"/>
              <a:t>Click to edit Master title style</a:t>
            </a:r>
            <a:endParaRPr lang="x-none"/>
          </a:p>
        </p:txBody>
      </p:sp>
      <p:sp>
        <p:nvSpPr>
          <p:cNvPr id="3" name="Date Placeholder 2">
            <a:extLst>
              <a:ext uri="{FF2B5EF4-FFF2-40B4-BE49-F238E27FC236}">
                <a16:creationId xmlns:a16="http://schemas.microsoft.com/office/drawing/2014/main" id="{A0E6D191-E756-6DAF-7C2A-61A3DEE681CD}"/>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938DD0F0-1B11-A25C-C614-0B704A76B9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93675A3-C146-8B94-BFD6-587454C1AD71}"/>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837452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65BA49-C1FB-05ED-8EDC-519818F8E847}"/>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89A75C6C-CA79-88E6-3F68-9AF76CBA13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A0444D8-CBED-E041-082E-76E0FB5CA8A6}"/>
              </a:ext>
            </a:extLst>
          </p:cNvPr>
          <p:cNvSpPr>
            <a:spLocks noGrp="1"/>
          </p:cNvSpPr>
          <p:nvPr>
            <p:ph type="sldNum" sz="quarter" idx="12"/>
          </p:nvPr>
        </p:nvSpPr>
        <p:spPr/>
        <p:txBody>
          <a:bodyPr/>
          <a:lstStyle/>
          <a:p>
            <a:fld id="{B4E73946-9152-2148-B286-BEF1B04A8193}" type="slidenum">
              <a:rPr lang="en-US" smtClean="0"/>
              <a:t>‹#›</a:t>
            </a:fld>
            <a:endParaRPr lang="en-US"/>
          </a:p>
        </p:txBody>
      </p:sp>
    </p:spTree>
    <p:extLst>
      <p:ext uri="{BB962C8B-B14F-4D97-AF65-F5344CB8AC3E}">
        <p14:creationId xmlns:p14="http://schemas.microsoft.com/office/powerpoint/2010/main" val="3252822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2730-3CCB-0997-815A-7CEEA59EC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x-none"/>
          </a:p>
        </p:txBody>
      </p:sp>
      <p:sp>
        <p:nvSpPr>
          <p:cNvPr id="3" name="Content Placeholder 2">
            <a:extLst>
              <a:ext uri="{FF2B5EF4-FFF2-40B4-BE49-F238E27FC236}">
                <a16:creationId xmlns:a16="http://schemas.microsoft.com/office/drawing/2014/main" id="{C5185497-C7B9-586C-DC56-7B0D9F8EB608}"/>
              </a:ext>
            </a:extLst>
          </p:cNvPr>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Text Placeholder 3">
            <a:extLst>
              <a:ext uri="{FF2B5EF4-FFF2-40B4-BE49-F238E27FC236}">
                <a16:creationId xmlns:a16="http://schemas.microsoft.com/office/drawing/2014/main" id="{403FBC45-37A4-E9BF-D15C-A0E097433284}"/>
              </a:ext>
            </a:extLst>
          </p:cNvPr>
          <p:cNvSpPr>
            <a:spLocks noGrp="1"/>
          </p:cNvSpPr>
          <p:nvPr>
            <p:ph type="body" sz="half" idx="2"/>
          </p:nvPr>
        </p:nvSpPr>
        <p:spPr>
          <a:xfrm>
            <a:off x="839788" y="2057400"/>
            <a:ext cx="3932237" cy="3811588"/>
          </a:xfrm>
        </p:spPr>
        <p:txBody>
          <a:bodyPr/>
          <a:lstStyle>
            <a:lvl1pPr marL="0" indent="0">
              <a:buNone/>
              <a:defRPr sz="1600"/>
            </a:lvl1pPr>
            <a:lvl2pPr marL="457072" indent="0">
              <a:buNone/>
              <a:defRPr sz="1400"/>
            </a:lvl2pPr>
            <a:lvl3pPr marL="914143" indent="0">
              <a:buNone/>
              <a:defRPr sz="1200"/>
            </a:lvl3pPr>
            <a:lvl4pPr marL="1371215" indent="0">
              <a:buNone/>
              <a:defRPr sz="1000"/>
            </a:lvl4pPr>
            <a:lvl5pPr marL="1828289" indent="0">
              <a:buNone/>
              <a:defRPr sz="1000"/>
            </a:lvl5pPr>
            <a:lvl6pPr marL="2285362" indent="0">
              <a:buNone/>
              <a:defRPr sz="1000"/>
            </a:lvl6pPr>
            <a:lvl7pPr marL="2742430" indent="0">
              <a:buNone/>
              <a:defRPr sz="1000"/>
            </a:lvl7pPr>
            <a:lvl8pPr marL="3199504" indent="0">
              <a:buNone/>
              <a:defRPr sz="1000"/>
            </a:lvl8pPr>
            <a:lvl9pPr marL="3656577"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7A0923-EDC1-208E-BCA0-7588D3DD1048}"/>
              </a:ext>
            </a:extLst>
          </p:cNvPr>
          <p:cNvSpPr>
            <a:spLocks noGrp="1"/>
          </p:cNvSpPr>
          <p:nvPr>
            <p:ph type="dt" sz="half" idx="10"/>
          </p:nvPr>
        </p:nvSpPr>
        <p:spPr/>
        <p:txBody>
          <a:bodyPr/>
          <a:lstStyle/>
          <a:p>
            <a:fld id="{B61BEF0D-F0BB-DE4B-95CE-6DB70DBA9567}" type="datetimeFigureOut">
              <a:rPr lang="en-US" smtClean="0"/>
              <a:pPr/>
              <a:t>6/30/2024</a:t>
            </a:fld>
            <a:endParaRPr lang="en-US" dirty="0"/>
          </a:p>
        </p:txBody>
      </p:sp>
      <p:sp>
        <p:nvSpPr>
          <p:cNvPr id="6" name="Footer Placeholder 5">
            <a:extLst>
              <a:ext uri="{FF2B5EF4-FFF2-40B4-BE49-F238E27FC236}">
                <a16:creationId xmlns:a16="http://schemas.microsoft.com/office/drawing/2014/main" id="{9C31CC74-A6D9-BF4F-6248-76E39E0F80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FD6FF95-79DE-6D4C-9355-3DE7B964EA91}"/>
              </a:ext>
            </a:extLst>
          </p:cNvPr>
          <p:cNvSpPr>
            <a:spLocks noGrp="1"/>
          </p:cNvSpPr>
          <p:nvPr>
            <p:ph type="sldNum" sz="quarter" idx="12"/>
          </p:nvPr>
        </p:nvSpPr>
        <p:spPr/>
        <p:txBody>
          <a:bodyPr/>
          <a:lstStyle/>
          <a:p>
            <a:fld id="{2E72D20E-321F-EE4C-A76D-7EFD4B1BDA03}" type="slidenum">
              <a:rPr lang="en-US" smtClean="0"/>
              <a:pPr/>
              <a:t>‹#›</a:t>
            </a:fld>
            <a:endParaRPr lang="en-US" dirty="0"/>
          </a:p>
        </p:txBody>
      </p:sp>
    </p:spTree>
    <p:extLst>
      <p:ext uri="{BB962C8B-B14F-4D97-AF65-F5344CB8AC3E}">
        <p14:creationId xmlns:p14="http://schemas.microsoft.com/office/powerpoint/2010/main" val="882775155"/>
      </p:ext>
    </p:extLst>
  </p:cSld>
  <p:clrMapOvr>
    <a:masterClrMapping/>
  </p:clrMapOvr>
  <p:hf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theme" Target="../theme/theme2.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3.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761850" rtl="0" eaLnBrk="1" latinLnBrk="0" hangingPunct="1">
        <a:spcBef>
          <a:spcPct val="0"/>
        </a:spcBef>
        <a:buNone/>
        <a:defRPr sz="3700" kern="1200">
          <a:solidFill>
            <a:schemeClr val="tx1"/>
          </a:solidFill>
          <a:latin typeface="+mj-lt"/>
          <a:ea typeface="+mj-ea"/>
          <a:cs typeface="+mj-cs"/>
        </a:defRPr>
      </a:lvl1pPr>
    </p:titleStyle>
    <p:bodyStyle>
      <a:lvl1pPr marL="285694" indent="-285694" algn="l" defTabSz="761850" rtl="0" eaLnBrk="1" latinLnBrk="0" hangingPunct="1">
        <a:spcBef>
          <a:spcPct val="20000"/>
        </a:spcBef>
        <a:buFont typeface="Arial" pitchFamily="34" charset="0"/>
        <a:buChar char="•"/>
        <a:defRPr sz="2700" kern="1200">
          <a:solidFill>
            <a:schemeClr val="tx1"/>
          </a:solidFill>
          <a:latin typeface="+mn-lt"/>
          <a:ea typeface="+mn-ea"/>
          <a:cs typeface="+mn-cs"/>
        </a:defRPr>
      </a:lvl1pPr>
      <a:lvl2pPr marL="619000" indent="-238075" algn="l" defTabSz="761850" rtl="0" eaLnBrk="1" latinLnBrk="0" hangingPunct="1">
        <a:spcBef>
          <a:spcPct val="20000"/>
        </a:spcBef>
        <a:buFont typeface="Arial" pitchFamily="34" charset="0"/>
        <a:buChar char="–"/>
        <a:defRPr sz="2300" kern="1200">
          <a:solidFill>
            <a:schemeClr val="tx1"/>
          </a:solidFill>
          <a:latin typeface="+mn-lt"/>
          <a:ea typeface="+mn-ea"/>
          <a:cs typeface="+mn-cs"/>
        </a:defRPr>
      </a:lvl2pPr>
      <a:lvl3pPr marL="952310" indent="-190462" algn="l" defTabSz="76185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333233" indent="-190462" algn="l" defTabSz="761850" rtl="0" eaLnBrk="1" latinLnBrk="0" hangingPunct="1">
        <a:spcBef>
          <a:spcPct val="20000"/>
        </a:spcBef>
        <a:buFont typeface="Arial" pitchFamily="34" charset="0"/>
        <a:buChar char="–"/>
        <a:defRPr sz="1700" kern="1200">
          <a:solidFill>
            <a:schemeClr val="tx1"/>
          </a:solidFill>
          <a:latin typeface="+mn-lt"/>
          <a:ea typeface="+mn-ea"/>
          <a:cs typeface="+mn-cs"/>
        </a:defRPr>
      </a:lvl4pPr>
      <a:lvl5pPr marL="1714156" indent="-190462" algn="l" defTabSz="761850" rtl="0" eaLnBrk="1" latinLnBrk="0" hangingPunct="1">
        <a:spcBef>
          <a:spcPct val="20000"/>
        </a:spcBef>
        <a:buFont typeface="Arial" pitchFamily="34" charset="0"/>
        <a:buChar char="»"/>
        <a:defRPr sz="1700" kern="1200">
          <a:solidFill>
            <a:schemeClr val="tx1"/>
          </a:solidFill>
          <a:latin typeface="+mn-lt"/>
          <a:ea typeface="+mn-ea"/>
          <a:cs typeface="+mn-cs"/>
        </a:defRPr>
      </a:lvl5pPr>
      <a:lvl6pPr marL="2095081" indent="-190462" algn="l" defTabSz="761850" rtl="0" eaLnBrk="1" latinLnBrk="0" hangingPunct="1">
        <a:spcBef>
          <a:spcPct val="20000"/>
        </a:spcBef>
        <a:buFont typeface="Arial" pitchFamily="34" charset="0"/>
        <a:buChar char="•"/>
        <a:defRPr sz="1700" kern="1200">
          <a:solidFill>
            <a:schemeClr val="tx1"/>
          </a:solidFill>
          <a:latin typeface="+mn-lt"/>
          <a:ea typeface="+mn-ea"/>
          <a:cs typeface="+mn-cs"/>
        </a:defRPr>
      </a:lvl6pPr>
      <a:lvl7pPr marL="2476005" indent="-190462" algn="l" defTabSz="761850" rtl="0" eaLnBrk="1" latinLnBrk="0" hangingPunct="1">
        <a:spcBef>
          <a:spcPct val="20000"/>
        </a:spcBef>
        <a:buFont typeface="Arial" pitchFamily="34" charset="0"/>
        <a:buChar char="•"/>
        <a:defRPr sz="1700" kern="1200">
          <a:solidFill>
            <a:schemeClr val="tx1"/>
          </a:solidFill>
          <a:latin typeface="+mn-lt"/>
          <a:ea typeface="+mn-ea"/>
          <a:cs typeface="+mn-cs"/>
        </a:defRPr>
      </a:lvl7pPr>
      <a:lvl8pPr marL="2856927" indent="-190462" algn="l" defTabSz="761850" rtl="0" eaLnBrk="1" latinLnBrk="0" hangingPunct="1">
        <a:spcBef>
          <a:spcPct val="20000"/>
        </a:spcBef>
        <a:buFont typeface="Arial" pitchFamily="34" charset="0"/>
        <a:buChar char="•"/>
        <a:defRPr sz="1700" kern="1200">
          <a:solidFill>
            <a:schemeClr val="tx1"/>
          </a:solidFill>
          <a:latin typeface="+mn-lt"/>
          <a:ea typeface="+mn-ea"/>
          <a:cs typeface="+mn-cs"/>
        </a:defRPr>
      </a:lvl8pPr>
      <a:lvl9pPr marL="3237850" indent="-190462" algn="l" defTabSz="761850" rtl="0" eaLnBrk="1" latinLnBrk="0" hangingPunct="1">
        <a:spcBef>
          <a:spcPct val="20000"/>
        </a:spcBef>
        <a:buFont typeface="Arial" pitchFamily="34" charset="0"/>
        <a:buChar char="•"/>
        <a:defRPr sz="1700" kern="1200">
          <a:solidFill>
            <a:schemeClr val="tx1"/>
          </a:solidFill>
          <a:latin typeface="+mn-lt"/>
          <a:ea typeface="+mn-ea"/>
          <a:cs typeface="+mn-cs"/>
        </a:defRPr>
      </a:lvl9pPr>
    </p:bodyStyle>
    <p:otherStyle>
      <a:defPPr>
        <a:defRPr lang="en-US"/>
      </a:defPPr>
      <a:lvl1pPr marL="0" algn="l" defTabSz="761850" rtl="0" eaLnBrk="1" latinLnBrk="0" hangingPunct="1">
        <a:defRPr sz="1500" kern="1200">
          <a:solidFill>
            <a:schemeClr val="tx1"/>
          </a:solidFill>
          <a:latin typeface="+mn-lt"/>
          <a:ea typeface="+mn-ea"/>
          <a:cs typeface="+mn-cs"/>
        </a:defRPr>
      </a:lvl1pPr>
      <a:lvl2pPr marL="380925" algn="l" defTabSz="761850" rtl="0" eaLnBrk="1" latinLnBrk="0" hangingPunct="1">
        <a:defRPr sz="1500" kern="1200">
          <a:solidFill>
            <a:schemeClr val="tx1"/>
          </a:solidFill>
          <a:latin typeface="+mn-lt"/>
          <a:ea typeface="+mn-ea"/>
          <a:cs typeface="+mn-cs"/>
        </a:defRPr>
      </a:lvl2pPr>
      <a:lvl3pPr marL="761850" algn="l" defTabSz="761850" rtl="0" eaLnBrk="1" latinLnBrk="0" hangingPunct="1">
        <a:defRPr sz="1500" kern="1200">
          <a:solidFill>
            <a:schemeClr val="tx1"/>
          </a:solidFill>
          <a:latin typeface="+mn-lt"/>
          <a:ea typeface="+mn-ea"/>
          <a:cs typeface="+mn-cs"/>
        </a:defRPr>
      </a:lvl3pPr>
      <a:lvl4pPr marL="1142773" algn="l" defTabSz="761850" rtl="0" eaLnBrk="1" latinLnBrk="0" hangingPunct="1">
        <a:defRPr sz="1500" kern="1200">
          <a:solidFill>
            <a:schemeClr val="tx1"/>
          </a:solidFill>
          <a:latin typeface="+mn-lt"/>
          <a:ea typeface="+mn-ea"/>
          <a:cs typeface="+mn-cs"/>
        </a:defRPr>
      </a:lvl4pPr>
      <a:lvl5pPr marL="1523695" algn="l" defTabSz="761850" rtl="0" eaLnBrk="1" latinLnBrk="0" hangingPunct="1">
        <a:defRPr sz="1500" kern="1200">
          <a:solidFill>
            <a:schemeClr val="tx1"/>
          </a:solidFill>
          <a:latin typeface="+mn-lt"/>
          <a:ea typeface="+mn-ea"/>
          <a:cs typeface="+mn-cs"/>
        </a:defRPr>
      </a:lvl5pPr>
      <a:lvl6pPr marL="1904619" algn="l" defTabSz="761850" rtl="0" eaLnBrk="1" latinLnBrk="0" hangingPunct="1">
        <a:defRPr sz="1500" kern="1200">
          <a:solidFill>
            <a:schemeClr val="tx1"/>
          </a:solidFill>
          <a:latin typeface="+mn-lt"/>
          <a:ea typeface="+mn-ea"/>
          <a:cs typeface="+mn-cs"/>
        </a:defRPr>
      </a:lvl6pPr>
      <a:lvl7pPr marL="2285544" algn="l" defTabSz="761850" rtl="0" eaLnBrk="1" latinLnBrk="0" hangingPunct="1">
        <a:defRPr sz="1500" kern="1200">
          <a:solidFill>
            <a:schemeClr val="tx1"/>
          </a:solidFill>
          <a:latin typeface="+mn-lt"/>
          <a:ea typeface="+mn-ea"/>
          <a:cs typeface="+mn-cs"/>
        </a:defRPr>
      </a:lvl7pPr>
      <a:lvl8pPr marL="2666467" algn="l" defTabSz="761850" rtl="0" eaLnBrk="1" latinLnBrk="0" hangingPunct="1">
        <a:defRPr sz="1500" kern="1200">
          <a:solidFill>
            <a:schemeClr val="tx1"/>
          </a:solidFill>
          <a:latin typeface="+mn-lt"/>
          <a:ea typeface="+mn-ea"/>
          <a:cs typeface="+mn-cs"/>
        </a:defRPr>
      </a:lvl8pPr>
      <a:lvl9pPr marL="3047390" algn="l" defTabSz="76185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78A5B-C8EF-5827-50A7-7DC1DAD58D7D}"/>
              </a:ext>
            </a:extLst>
          </p:cNvPr>
          <p:cNvSpPr>
            <a:spLocks noGrp="1"/>
          </p:cNvSpPr>
          <p:nvPr>
            <p:ph type="title"/>
          </p:nvPr>
        </p:nvSpPr>
        <p:spPr>
          <a:xfrm>
            <a:off x="838200" y="365125"/>
            <a:ext cx="10515600" cy="1325563"/>
          </a:xfrm>
          <a:prstGeom prst="rect">
            <a:avLst/>
          </a:prstGeom>
        </p:spPr>
        <p:txBody>
          <a:bodyPr vert="horz" lIns="91413" tIns="45708" rIns="91413" bIns="45708"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0C04C18F-DB44-6A9D-C973-4FF2501C3E05}"/>
              </a:ext>
            </a:extLst>
          </p:cNvPr>
          <p:cNvSpPr>
            <a:spLocks noGrp="1"/>
          </p:cNvSpPr>
          <p:nvPr>
            <p:ph type="body" idx="1"/>
          </p:nvPr>
        </p:nvSpPr>
        <p:spPr>
          <a:xfrm>
            <a:off x="838200" y="1825625"/>
            <a:ext cx="10515600" cy="4351338"/>
          </a:xfrm>
          <a:prstGeom prst="rect">
            <a:avLst/>
          </a:prstGeom>
        </p:spPr>
        <p:txBody>
          <a:bodyPr vert="horz" lIns="91413" tIns="45708" rIns="91413" bIns="4570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E89D1794-0E38-AD42-DA2C-137A19C31D79}"/>
              </a:ext>
            </a:extLst>
          </p:cNvPr>
          <p:cNvSpPr>
            <a:spLocks noGrp="1"/>
          </p:cNvSpPr>
          <p:nvPr>
            <p:ph type="dt" sz="half" idx="2"/>
          </p:nvPr>
        </p:nvSpPr>
        <p:spPr>
          <a:xfrm>
            <a:off x="838200" y="6356353"/>
            <a:ext cx="2743200" cy="365125"/>
          </a:xfrm>
          <a:prstGeom prst="rect">
            <a:avLst/>
          </a:prstGeom>
        </p:spPr>
        <p:txBody>
          <a:bodyPr vert="horz" lIns="91413" tIns="45708" rIns="91413" bIns="45708" rtlCol="0" anchor="ctr"/>
          <a:lstStyle>
            <a:lvl1pPr algn="l">
              <a:defRPr sz="1200">
                <a:solidFill>
                  <a:schemeClr val="tx1">
                    <a:tint val="82000"/>
                  </a:schemeClr>
                </a:solidFill>
              </a:defRPr>
            </a:lvl1pPr>
          </a:lstStyle>
          <a:p>
            <a:fld id="{4FEDBA35-C6C3-1344-ADB8-5A7C03CAA803}" type="datetimeFigureOut">
              <a:rPr lang="x-none" smtClean="0"/>
              <a:t>6/30/2024</a:t>
            </a:fld>
            <a:endParaRPr lang="x-none"/>
          </a:p>
        </p:txBody>
      </p:sp>
      <p:sp>
        <p:nvSpPr>
          <p:cNvPr id="5" name="Footer Placeholder 4">
            <a:extLst>
              <a:ext uri="{FF2B5EF4-FFF2-40B4-BE49-F238E27FC236}">
                <a16:creationId xmlns:a16="http://schemas.microsoft.com/office/drawing/2014/main" id="{69404187-C172-0761-CDBC-B049717DEEBD}"/>
              </a:ext>
            </a:extLst>
          </p:cNvPr>
          <p:cNvSpPr>
            <a:spLocks noGrp="1"/>
          </p:cNvSpPr>
          <p:nvPr>
            <p:ph type="ftr" sz="quarter" idx="3"/>
          </p:nvPr>
        </p:nvSpPr>
        <p:spPr>
          <a:xfrm>
            <a:off x="4038600" y="6356353"/>
            <a:ext cx="4114800" cy="365125"/>
          </a:xfrm>
          <a:prstGeom prst="rect">
            <a:avLst/>
          </a:prstGeom>
        </p:spPr>
        <p:txBody>
          <a:bodyPr vert="horz" lIns="91413" tIns="45708" rIns="91413" bIns="45708" rtlCol="0" anchor="ctr"/>
          <a:lstStyle>
            <a:lvl1pPr algn="ctr">
              <a:defRPr sz="1200">
                <a:solidFill>
                  <a:schemeClr val="tx1">
                    <a:tint val="82000"/>
                  </a:schemeClr>
                </a:solidFill>
              </a:defRPr>
            </a:lvl1pPr>
          </a:lstStyle>
          <a:p>
            <a:endParaRPr lang="x-none"/>
          </a:p>
        </p:txBody>
      </p:sp>
      <p:sp>
        <p:nvSpPr>
          <p:cNvPr id="6" name="Slide Number Placeholder 5">
            <a:extLst>
              <a:ext uri="{FF2B5EF4-FFF2-40B4-BE49-F238E27FC236}">
                <a16:creationId xmlns:a16="http://schemas.microsoft.com/office/drawing/2014/main" id="{A9860145-9263-D66A-2D78-C8A9CB8DECED}"/>
              </a:ext>
            </a:extLst>
          </p:cNvPr>
          <p:cNvSpPr>
            <a:spLocks noGrp="1"/>
          </p:cNvSpPr>
          <p:nvPr>
            <p:ph type="sldNum" sz="quarter" idx="4"/>
          </p:nvPr>
        </p:nvSpPr>
        <p:spPr>
          <a:xfrm>
            <a:off x="8610600" y="6356353"/>
            <a:ext cx="2743200" cy="365125"/>
          </a:xfrm>
          <a:prstGeom prst="rect">
            <a:avLst/>
          </a:prstGeom>
        </p:spPr>
        <p:txBody>
          <a:bodyPr vert="horz" lIns="91413" tIns="45708" rIns="91413" bIns="45708" rtlCol="0" anchor="ctr"/>
          <a:lstStyle>
            <a:lvl1pPr algn="r">
              <a:defRPr sz="1200">
                <a:solidFill>
                  <a:schemeClr val="tx1">
                    <a:tint val="82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FCEF2A54-BF93-D548-4D1C-459076ADC4B5}"/>
              </a:ext>
            </a:extLst>
          </p:cNvPr>
          <p:cNvGrpSpPr/>
          <p:nvPr/>
        </p:nvGrpSpPr>
        <p:grpSpPr>
          <a:xfrm>
            <a:off x="11350556" y="6275884"/>
            <a:ext cx="378619" cy="267073"/>
            <a:chOff x="0" y="0"/>
            <a:chExt cx="504824" cy="356095"/>
          </a:xfrm>
        </p:grpSpPr>
        <p:sp>
          <p:nvSpPr>
            <p:cNvPr id="8" name="Line">
              <a:extLst>
                <a:ext uri="{FF2B5EF4-FFF2-40B4-BE49-F238E27FC236}">
                  <a16:creationId xmlns:a16="http://schemas.microsoft.com/office/drawing/2014/main" id="{9C4A57CB-EED5-15A0-8AD5-6E442777E017}"/>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00"/>
            </a:p>
          </p:txBody>
        </p:sp>
        <p:sp>
          <p:nvSpPr>
            <p:cNvPr id="9" name="Line">
              <a:extLst>
                <a:ext uri="{FF2B5EF4-FFF2-40B4-BE49-F238E27FC236}">
                  <a16:creationId xmlns:a16="http://schemas.microsoft.com/office/drawing/2014/main" id="{BC8F9BA1-672A-00F3-7409-119E27185447}"/>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00"/>
            </a:p>
          </p:txBody>
        </p:sp>
        <p:sp>
          <p:nvSpPr>
            <p:cNvPr id="10" name="Line">
              <a:extLst>
                <a:ext uri="{FF2B5EF4-FFF2-40B4-BE49-F238E27FC236}">
                  <a16:creationId xmlns:a16="http://schemas.microsoft.com/office/drawing/2014/main" id="{9D665CA4-A7FA-7130-6146-8D48AD2581CA}"/>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00"/>
            </a:p>
          </p:txBody>
        </p:sp>
      </p:grpSp>
      <p:sp>
        <p:nvSpPr>
          <p:cNvPr id="11" name="textruta 3">
            <a:extLst>
              <a:ext uri="{FF2B5EF4-FFF2-40B4-BE49-F238E27FC236}">
                <a16:creationId xmlns:a16="http://schemas.microsoft.com/office/drawing/2014/main" id="{0144E80E-6BC7-1A43-C52F-D750975F9BE1}"/>
              </a:ext>
            </a:extLst>
          </p:cNvPr>
          <p:cNvSpPr txBox="1"/>
          <p:nvPr/>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0" tIns="45708" rIns="34280" bIns="45708">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99568050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80" r:id="rId14"/>
  </p:sldLayoutIdLst>
  <p:hf hdr="0" ftr="0" dt="0"/>
  <p:txStyles>
    <p:titleStyle>
      <a:lvl1pPr algn="l" defTabSz="91414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37" indent="-228537" algn="l" defTabSz="91414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08" indent="-228537" algn="l" defTabSz="91414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683" indent="-228537" algn="l" defTabSz="91414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752"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24"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899"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967"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041"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115" indent="-228537" algn="l" defTabSz="91414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143" rtl="0" eaLnBrk="1" latinLnBrk="0" hangingPunct="1">
        <a:defRPr sz="1800" kern="1200">
          <a:solidFill>
            <a:schemeClr val="tx1"/>
          </a:solidFill>
          <a:latin typeface="+mn-lt"/>
          <a:ea typeface="+mn-ea"/>
          <a:cs typeface="+mn-cs"/>
        </a:defRPr>
      </a:lvl1pPr>
      <a:lvl2pPr marL="457072" algn="l" defTabSz="914143" rtl="0" eaLnBrk="1" latinLnBrk="0" hangingPunct="1">
        <a:defRPr sz="1800" kern="1200">
          <a:solidFill>
            <a:schemeClr val="tx1"/>
          </a:solidFill>
          <a:latin typeface="+mn-lt"/>
          <a:ea typeface="+mn-ea"/>
          <a:cs typeface="+mn-cs"/>
        </a:defRPr>
      </a:lvl2pPr>
      <a:lvl3pPr marL="914143" algn="l" defTabSz="914143" rtl="0" eaLnBrk="1" latinLnBrk="0" hangingPunct="1">
        <a:defRPr sz="1800" kern="1200">
          <a:solidFill>
            <a:schemeClr val="tx1"/>
          </a:solidFill>
          <a:latin typeface="+mn-lt"/>
          <a:ea typeface="+mn-ea"/>
          <a:cs typeface="+mn-cs"/>
        </a:defRPr>
      </a:lvl3pPr>
      <a:lvl4pPr marL="1371215" algn="l" defTabSz="914143" rtl="0" eaLnBrk="1" latinLnBrk="0" hangingPunct="1">
        <a:defRPr sz="1800" kern="1200">
          <a:solidFill>
            <a:schemeClr val="tx1"/>
          </a:solidFill>
          <a:latin typeface="+mn-lt"/>
          <a:ea typeface="+mn-ea"/>
          <a:cs typeface="+mn-cs"/>
        </a:defRPr>
      </a:lvl4pPr>
      <a:lvl5pPr marL="1828289" algn="l" defTabSz="914143" rtl="0" eaLnBrk="1" latinLnBrk="0" hangingPunct="1">
        <a:defRPr sz="1800" kern="1200">
          <a:solidFill>
            <a:schemeClr val="tx1"/>
          </a:solidFill>
          <a:latin typeface="+mn-lt"/>
          <a:ea typeface="+mn-ea"/>
          <a:cs typeface="+mn-cs"/>
        </a:defRPr>
      </a:lvl5pPr>
      <a:lvl6pPr marL="2285362" algn="l" defTabSz="914143" rtl="0" eaLnBrk="1" latinLnBrk="0" hangingPunct="1">
        <a:defRPr sz="1800" kern="1200">
          <a:solidFill>
            <a:schemeClr val="tx1"/>
          </a:solidFill>
          <a:latin typeface="+mn-lt"/>
          <a:ea typeface="+mn-ea"/>
          <a:cs typeface="+mn-cs"/>
        </a:defRPr>
      </a:lvl6pPr>
      <a:lvl7pPr marL="2742430" algn="l" defTabSz="914143" rtl="0" eaLnBrk="1" latinLnBrk="0" hangingPunct="1">
        <a:defRPr sz="1800" kern="1200">
          <a:solidFill>
            <a:schemeClr val="tx1"/>
          </a:solidFill>
          <a:latin typeface="+mn-lt"/>
          <a:ea typeface="+mn-ea"/>
          <a:cs typeface="+mn-cs"/>
        </a:defRPr>
      </a:lvl7pPr>
      <a:lvl8pPr marL="3199504" algn="l" defTabSz="914143" rtl="0" eaLnBrk="1" latinLnBrk="0" hangingPunct="1">
        <a:defRPr sz="1800" kern="1200">
          <a:solidFill>
            <a:schemeClr val="tx1"/>
          </a:solidFill>
          <a:latin typeface="+mn-lt"/>
          <a:ea typeface="+mn-ea"/>
          <a:cs typeface="+mn-cs"/>
        </a:defRPr>
      </a:lvl8pPr>
      <a:lvl9pPr marL="3656577" algn="l" defTabSz="91414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B78A5B-C8EF-5827-50A7-7DC1DAD58D7D}"/>
              </a:ext>
            </a:extLst>
          </p:cNvPr>
          <p:cNvSpPr>
            <a:spLocks noGrp="1"/>
          </p:cNvSpPr>
          <p:nvPr>
            <p:ph type="title"/>
          </p:nvPr>
        </p:nvSpPr>
        <p:spPr>
          <a:xfrm>
            <a:off x="838200" y="365125"/>
            <a:ext cx="10515600" cy="1325563"/>
          </a:xfrm>
          <a:prstGeom prst="rect">
            <a:avLst/>
          </a:prstGeom>
        </p:spPr>
        <p:txBody>
          <a:bodyPr vert="horz" lIns="91406" tIns="45705" rIns="91406" bIns="45705" rtlCol="0" anchor="ctr">
            <a:normAutofit/>
          </a:bodyPr>
          <a:lstStyle/>
          <a:p>
            <a:r>
              <a:rPr lang="en-US"/>
              <a:t>Click to edit Master title style</a:t>
            </a:r>
            <a:endParaRPr lang="x-none"/>
          </a:p>
        </p:txBody>
      </p:sp>
      <p:sp>
        <p:nvSpPr>
          <p:cNvPr id="3" name="Text Placeholder 2">
            <a:extLst>
              <a:ext uri="{FF2B5EF4-FFF2-40B4-BE49-F238E27FC236}">
                <a16:creationId xmlns:a16="http://schemas.microsoft.com/office/drawing/2014/main" id="{0C04C18F-DB44-6A9D-C973-4FF2501C3E05}"/>
              </a:ext>
            </a:extLst>
          </p:cNvPr>
          <p:cNvSpPr>
            <a:spLocks noGrp="1"/>
          </p:cNvSpPr>
          <p:nvPr>
            <p:ph type="body" idx="1"/>
          </p:nvPr>
        </p:nvSpPr>
        <p:spPr>
          <a:xfrm>
            <a:off x="838200" y="1825625"/>
            <a:ext cx="10515600" cy="4351338"/>
          </a:xfrm>
          <a:prstGeom prst="rect">
            <a:avLst/>
          </a:prstGeom>
        </p:spPr>
        <p:txBody>
          <a:bodyPr vert="horz" lIns="91406" tIns="45705" rIns="91406" bIns="45705"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x-none"/>
          </a:p>
        </p:txBody>
      </p:sp>
      <p:sp>
        <p:nvSpPr>
          <p:cNvPr id="4" name="Date Placeholder 3">
            <a:extLst>
              <a:ext uri="{FF2B5EF4-FFF2-40B4-BE49-F238E27FC236}">
                <a16:creationId xmlns:a16="http://schemas.microsoft.com/office/drawing/2014/main" id="{E89D1794-0E38-AD42-DA2C-137A19C31D79}"/>
              </a:ext>
            </a:extLst>
          </p:cNvPr>
          <p:cNvSpPr>
            <a:spLocks noGrp="1"/>
          </p:cNvSpPr>
          <p:nvPr>
            <p:ph type="dt" sz="half" idx="2"/>
          </p:nvPr>
        </p:nvSpPr>
        <p:spPr>
          <a:xfrm>
            <a:off x="838200" y="6356353"/>
            <a:ext cx="2743200" cy="365125"/>
          </a:xfrm>
          <a:prstGeom prst="rect">
            <a:avLst/>
          </a:prstGeom>
        </p:spPr>
        <p:txBody>
          <a:bodyPr vert="horz" lIns="91406" tIns="45705" rIns="91406" bIns="45705" rtlCol="0" anchor="ctr"/>
          <a:lstStyle>
            <a:lvl1pPr algn="l">
              <a:defRPr sz="1200">
                <a:solidFill>
                  <a:schemeClr val="tx1">
                    <a:tint val="82000"/>
                  </a:schemeClr>
                </a:solidFill>
              </a:defRPr>
            </a:lvl1pPr>
          </a:lstStyle>
          <a:p>
            <a:fld id="{4FEDBA35-C6C3-1344-ADB8-5A7C03CAA803}" type="datetimeFigureOut">
              <a:rPr lang="x-none" smtClean="0"/>
              <a:t>6/30/2024</a:t>
            </a:fld>
            <a:endParaRPr lang="x-none"/>
          </a:p>
        </p:txBody>
      </p:sp>
      <p:sp>
        <p:nvSpPr>
          <p:cNvPr id="5" name="Footer Placeholder 4">
            <a:extLst>
              <a:ext uri="{FF2B5EF4-FFF2-40B4-BE49-F238E27FC236}">
                <a16:creationId xmlns:a16="http://schemas.microsoft.com/office/drawing/2014/main" id="{69404187-C172-0761-CDBC-B049717DEEBD}"/>
              </a:ext>
            </a:extLst>
          </p:cNvPr>
          <p:cNvSpPr>
            <a:spLocks noGrp="1"/>
          </p:cNvSpPr>
          <p:nvPr>
            <p:ph type="ftr" sz="quarter" idx="3"/>
          </p:nvPr>
        </p:nvSpPr>
        <p:spPr>
          <a:xfrm>
            <a:off x="4038600" y="6356353"/>
            <a:ext cx="4114800" cy="365125"/>
          </a:xfrm>
          <a:prstGeom prst="rect">
            <a:avLst/>
          </a:prstGeom>
        </p:spPr>
        <p:txBody>
          <a:bodyPr vert="horz" lIns="91406" tIns="45705" rIns="91406" bIns="45705" rtlCol="0" anchor="ctr"/>
          <a:lstStyle>
            <a:lvl1pPr algn="ctr">
              <a:defRPr sz="1200">
                <a:solidFill>
                  <a:schemeClr val="tx1">
                    <a:tint val="82000"/>
                  </a:schemeClr>
                </a:solidFill>
              </a:defRPr>
            </a:lvl1pPr>
          </a:lstStyle>
          <a:p>
            <a:endParaRPr lang="x-none"/>
          </a:p>
        </p:txBody>
      </p:sp>
      <p:sp>
        <p:nvSpPr>
          <p:cNvPr id="6" name="Slide Number Placeholder 5">
            <a:extLst>
              <a:ext uri="{FF2B5EF4-FFF2-40B4-BE49-F238E27FC236}">
                <a16:creationId xmlns:a16="http://schemas.microsoft.com/office/drawing/2014/main" id="{A9860145-9263-D66A-2D78-C8A9CB8DECED}"/>
              </a:ext>
            </a:extLst>
          </p:cNvPr>
          <p:cNvSpPr>
            <a:spLocks noGrp="1"/>
          </p:cNvSpPr>
          <p:nvPr>
            <p:ph type="sldNum" sz="quarter" idx="4"/>
          </p:nvPr>
        </p:nvSpPr>
        <p:spPr>
          <a:xfrm>
            <a:off x="8610600" y="6356353"/>
            <a:ext cx="2743200" cy="365125"/>
          </a:xfrm>
          <a:prstGeom prst="rect">
            <a:avLst/>
          </a:prstGeom>
        </p:spPr>
        <p:txBody>
          <a:bodyPr vert="horz" lIns="91406" tIns="45705" rIns="91406" bIns="45705" rtlCol="0" anchor="ctr"/>
          <a:lstStyle>
            <a:lvl1pPr algn="r">
              <a:defRPr sz="1200">
                <a:solidFill>
                  <a:schemeClr val="tx1">
                    <a:tint val="82000"/>
                  </a:schemeClr>
                </a:solidFill>
              </a:defRPr>
            </a:lvl1pPr>
          </a:lstStyle>
          <a:p>
            <a:fld id="{2E72D20E-321F-EE4C-A76D-7EFD4B1BDA03}" type="slidenum">
              <a:rPr lang="en-US" smtClean="0"/>
              <a:pPr/>
              <a:t>‹#›</a:t>
            </a:fld>
            <a:endParaRPr lang="en-US" dirty="0"/>
          </a:p>
        </p:txBody>
      </p:sp>
      <p:grpSp>
        <p:nvGrpSpPr>
          <p:cNvPr id="7" name="Group">
            <a:extLst>
              <a:ext uri="{FF2B5EF4-FFF2-40B4-BE49-F238E27FC236}">
                <a16:creationId xmlns:a16="http://schemas.microsoft.com/office/drawing/2014/main" id="{FCEF2A54-BF93-D548-4D1C-459076ADC4B5}"/>
              </a:ext>
            </a:extLst>
          </p:cNvPr>
          <p:cNvGrpSpPr/>
          <p:nvPr/>
        </p:nvGrpSpPr>
        <p:grpSpPr>
          <a:xfrm>
            <a:off x="11350558" y="6275884"/>
            <a:ext cx="378619" cy="267073"/>
            <a:chOff x="0" y="0"/>
            <a:chExt cx="504824" cy="356095"/>
          </a:xfrm>
        </p:grpSpPr>
        <p:sp>
          <p:nvSpPr>
            <p:cNvPr id="8" name="Line">
              <a:extLst>
                <a:ext uri="{FF2B5EF4-FFF2-40B4-BE49-F238E27FC236}">
                  <a16:creationId xmlns:a16="http://schemas.microsoft.com/office/drawing/2014/main" id="{9C4A57CB-EED5-15A0-8AD5-6E442777E017}"/>
                </a:ext>
              </a:extLst>
            </p:cNvPr>
            <p:cNvSpPr/>
            <p:nvPr/>
          </p:nvSpPr>
          <p:spPr>
            <a:xfrm>
              <a:off x="0" y="180134"/>
              <a:ext cx="504825" cy="1"/>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00"/>
            </a:p>
          </p:txBody>
        </p:sp>
        <p:sp>
          <p:nvSpPr>
            <p:cNvPr id="9" name="Line">
              <a:extLst>
                <a:ext uri="{FF2B5EF4-FFF2-40B4-BE49-F238E27FC236}">
                  <a16:creationId xmlns:a16="http://schemas.microsoft.com/office/drawing/2014/main" id="{BC8F9BA1-672A-00F3-7409-119E27185447}"/>
                </a:ext>
              </a:extLst>
            </p:cNvPr>
            <p:cNvSpPr/>
            <p:nvPr/>
          </p:nvSpPr>
          <p:spPr>
            <a:xfrm>
              <a:off x="324689" y="0"/>
              <a:ext cx="177185" cy="177184"/>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00"/>
            </a:p>
          </p:txBody>
        </p:sp>
        <p:sp>
          <p:nvSpPr>
            <p:cNvPr id="10" name="Line">
              <a:extLst>
                <a:ext uri="{FF2B5EF4-FFF2-40B4-BE49-F238E27FC236}">
                  <a16:creationId xmlns:a16="http://schemas.microsoft.com/office/drawing/2014/main" id="{9D665CA4-A7FA-7130-6146-8D48AD2581CA}"/>
                </a:ext>
              </a:extLst>
            </p:cNvPr>
            <p:cNvSpPr/>
            <p:nvPr/>
          </p:nvSpPr>
          <p:spPr>
            <a:xfrm flipV="1">
              <a:off x="324689" y="178911"/>
              <a:ext cx="177185" cy="177185"/>
            </a:xfrm>
            <a:prstGeom prst="line">
              <a:avLst/>
            </a:prstGeom>
            <a:noFill/>
            <a:ln w="12700" cap="flat">
              <a:solidFill>
                <a:srgbClr val="000000"/>
              </a:solidFill>
              <a:prstDash val="solid"/>
              <a:miter lim="800000"/>
            </a:ln>
            <a:effectLst/>
          </p:spPr>
          <p:txBody>
            <a:bodyPr wrap="square" lIns="45719" tIns="45719" rIns="45719" bIns="45719" numCol="1" anchor="t">
              <a:noAutofit/>
            </a:bodyPr>
            <a:lstStyle/>
            <a:p>
              <a:endParaRPr sz="1300"/>
            </a:p>
          </p:txBody>
        </p:sp>
      </p:grpSp>
      <p:sp>
        <p:nvSpPr>
          <p:cNvPr id="11" name="textruta 3">
            <a:extLst>
              <a:ext uri="{FF2B5EF4-FFF2-40B4-BE49-F238E27FC236}">
                <a16:creationId xmlns:a16="http://schemas.microsoft.com/office/drawing/2014/main" id="{0144E80E-6BC7-1A43-C52F-D750975F9BE1}"/>
              </a:ext>
            </a:extLst>
          </p:cNvPr>
          <p:cNvSpPr txBox="1"/>
          <p:nvPr/>
        </p:nvSpPr>
        <p:spPr>
          <a:xfrm>
            <a:off x="10707476" y="6260827"/>
            <a:ext cx="759780"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78" tIns="45705" rIns="34278" bIns="45705">
            <a:spAutoFit/>
          </a:bodyPr>
          <a:lstStyle>
            <a:lvl1pPr>
              <a:lnSpc>
                <a:spcPct val="90000"/>
              </a:lnSpc>
              <a:spcBef>
                <a:spcPts val="600"/>
              </a:spcBef>
              <a:defRPr sz="2000">
                <a:solidFill>
                  <a:srgbClr val="000000"/>
                </a:solidFill>
              </a:defRPr>
            </a:lvl1pPr>
          </a:lstStyle>
          <a:p>
            <a:r>
              <a:rPr sz="1500" dirty="0"/>
              <a:t>NEXT</a:t>
            </a:r>
          </a:p>
        </p:txBody>
      </p:sp>
    </p:spTree>
    <p:extLst>
      <p:ext uri="{BB962C8B-B14F-4D97-AF65-F5344CB8AC3E}">
        <p14:creationId xmlns:p14="http://schemas.microsoft.com/office/powerpoint/2010/main" val="995680504"/>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Lst>
  <p:hf hdr="0" ftr="0" dt="0"/>
  <p:txStyles>
    <p:titleStyle>
      <a:lvl1pPr algn="l" defTabSz="91407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9" indent="-228519" algn="l" defTabSz="91407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53" indent="-228519" algn="l" defTabSz="91407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93" indent="-228519" algn="l" defTabSz="91407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624" indent="-228519" algn="l" defTabSz="91407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659" indent="-228519" algn="l" defTabSz="91407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699" indent="-228519" algn="l" defTabSz="91407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729" indent="-228519" algn="l" defTabSz="91407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767" indent="-228519" algn="l" defTabSz="91407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805" indent="-228519" algn="l" defTabSz="91407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070" rtl="0" eaLnBrk="1" latinLnBrk="0" hangingPunct="1">
        <a:defRPr sz="1800" kern="1200">
          <a:solidFill>
            <a:schemeClr val="tx1"/>
          </a:solidFill>
          <a:latin typeface="+mn-lt"/>
          <a:ea typeface="+mn-ea"/>
          <a:cs typeface="+mn-cs"/>
        </a:defRPr>
      </a:lvl1pPr>
      <a:lvl2pPr marL="457035" algn="l" defTabSz="914070" rtl="0" eaLnBrk="1" latinLnBrk="0" hangingPunct="1">
        <a:defRPr sz="1800" kern="1200">
          <a:solidFill>
            <a:schemeClr val="tx1"/>
          </a:solidFill>
          <a:latin typeface="+mn-lt"/>
          <a:ea typeface="+mn-ea"/>
          <a:cs typeface="+mn-cs"/>
        </a:defRPr>
      </a:lvl2pPr>
      <a:lvl3pPr marL="914070" algn="l" defTabSz="914070" rtl="0" eaLnBrk="1" latinLnBrk="0" hangingPunct="1">
        <a:defRPr sz="1800" kern="1200">
          <a:solidFill>
            <a:schemeClr val="tx1"/>
          </a:solidFill>
          <a:latin typeface="+mn-lt"/>
          <a:ea typeface="+mn-ea"/>
          <a:cs typeface="+mn-cs"/>
        </a:defRPr>
      </a:lvl3pPr>
      <a:lvl4pPr marL="1371105" algn="l" defTabSz="914070" rtl="0" eaLnBrk="1" latinLnBrk="0" hangingPunct="1">
        <a:defRPr sz="1800" kern="1200">
          <a:solidFill>
            <a:schemeClr val="tx1"/>
          </a:solidFill>
          <a:latin typeface="+mn-lt"/>
          <a:ea typeface="+mn-ea"/>
          <a:cs typeface="+mn-cs"/>
        </a:defRPr>
      </a:lvl4pPr>
      <a:lvl5pPr marL="1828143" algn="l" defTabSz="914070" rtl="0" eaLnBrk="1" latinLnBrk="0" hangingPunct="1">
        <a:defRPr sz="1800" kern="1200">
          <a:solidFill>
            <a:schemeClr val="tx1"/>
          </a:solidFill>
          <a:latin typeface="+mn-lt"/>
          <a:ea typeface="+mn-ea"/>
          <a:cs typeface="+mn-cs"/>
        </a:defRPr>
      </a:lvl5pPr>
      <a:lvl6pPr marL="2285179" algn="l" defTabSz="914070" rtl="0" eaLnBrk="1" latinLnBrk="0" hangingPunct="1">
        <a:defRPr sz="1800" kern="1200">
          <a:solidFill>
            <a:schemeClr val="tx1"/>
          </a:solidFill>
          <a:latin typeface="+mn-lt"/>
          <a:ea typeface="+mn-ea"/>
          <a:cs typeface="+mn-cs"/>
        </a:defRPr>
      </a:lvl6pPr>
      <a:lvl7pPr marL="2742210" algn="l" defTabSz="914070" rtl="0" eaLnBrk="1" latinLnBrk="0" hangingPunct="1">
        <a:defRPr sz="1800" kern="1200">
          <a:solidFill>
            <a:schemeClr val="tx1"/>
          </a:solidFill>
          <a:latin typeface="+mn-lt"/>
          <a:ea typeface="+mn-ea"/>
          <a:cs typeface="+mn-cs"/>
        </a:defRPr>
      </a:lvl7pPr>
      <a:lvl8pPr marL="3199248" algn="l" defTabSz="914070" rtl="0" eaLnBrk="1" latinLnBrk="0" hangingPunct="1">
        <a:defRPr sz="1800" kern="1200">
          <a:solidFill>
            <a:schemeClr val="tx1"/>
          </a:solidFill>
          <a:latin typeface="+mn-lt"/>
          <a:ea typeface="+mn-ea"/>
          <a:cs typeface="+mn-cs"/>
        </a:defRPr>
      </a:lvl8pPr>
      <a:lvl9pPr marL="3656284" algn="l" defTabSz="9140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hyperlink" Target="https://itimetraveler.github.io/2018/10/30/HTTPS%E5%8E%9F%E7%90%86%E4%B8%8E%E8%AF%81%E4%B9%A6/" TargetMode="External"/><Relationship Id="rId2" Type="http://schemas.openxmlformats.org/officeDocument/2006/relationships/image" Target="../media/image5.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8CD0-3FAB-0FEC-03DD-6CA011C17EFE}"/>
              </a:ext>
            </a:extLst>
          </p:cNvPr>
          <p:cNvSpPr>
            <a:spLocks noGrp="1"/>
          </p:cNvSpPr>
          <p:nvPr>
            <p:ph type="ctrTitle"/>
          </p:nvPr>
        </p:nvSpPr>
        <p:spPr>
          <a:xfrm>
            <a:off x="-80682" y="1041400"/>
            <a:ext cx="9574305" cy="2387600"/>
          </a:xfrm>
        </p:spPr>
        <p:txBody>
          <a:bodyPr>
            <a:normAutofit/>
          </a:bodyPr>
          <a:lstStyle/>
          <a:p>
            <a:r>
              <a:rPr lang="en-US" sz="5500" b="1" dirty="0"/>
              <a:t>SSL, TLS, IPsec and Firewalls</a:t>
            </a:r>
          </a:p>
        </p:txBody>
      </p:sp>
      <p:sp>
        <p:nvSpPr>
          <p:cNvPr id="3" name="Subtitle 2">
            <a:extLst>
              <a:ext uri="{FF2B5EF4-FFF2-40B4-BE49-F238E27FC236}">
                <a16:creationId xmlns:a16="http://schemas.microsoft.com/office/drawing/2014/main" id="{5319F6FB-6C9F-37D0-61AF-7B6793FB6672}"/>
              </a:ext>
            </a:extLst>
          </p:cNvPr>
          <p:cNvSpPr>
            <a:spLocks noGrp="1"/>
          </p:cNvSpPr>
          <p:nvPr>
            <p:ph type="subTitle" idx="1"/>
          </p:nvPr>
        </p:nvSpPr>
        <p:spPr>
          <a:xfrm>
            <a:off x="1524000" y="4303058"/>
            <a:ext cx="7368988" cy="1532966"/>
          </a:xfrm>
        </p:spPr>
        <p:txBody>
          <a:bodyPr>
            <a:normAutofit fontScale="92500" lnSpcReduction="10000"/>
          </a:bodyPr>
          <a:lstStyle/>
          <a:p>
            <a:pPr algn="r"/>
            <a:r>
              <a:rPr lang="en-US" sz="1600" dirty="0"/>
              <a:t>Prepared by: </a:t>
            </a:r>
            <a:r>
              <a:rPr lang="en-US" sz="1600" dirty="0" err="1"/>
              <a:t>Pranil</a:t>
            </a:r>
            <a:r>
              <a:rPr lang="en-US" sz="1600" dirty="0"/>
              <a:t> Neupane</a:t>
            </a:r>
          </a:p>
          <a:p>
            <a:pPr algn="r"/>
            <a:r>
              <a:rPr lang="en-US" sz="1600" dirty="0"/>
              <a:t>              	       </a:t>
            </a:r>
            <a:r>
              <a:rPr lang="en-US" sz="1600" dirty="0" err="1"/>
              <a:t>Pranaya</a:t>
            </a:r>
            <a:r>
              <a:rPr lang="en-US" sz="1600" dirty="0"/>
              <a:t> </a:t>
            </a:r>
            <a:r>
              <a:rPr lang="en-US" sz="1600" dirty="0" err="1"/>
              <a:t>Prasai</a:t>
            </a:r>
            <a:endParaRPr lang="en-US" sz="1600" dirty="0"/>
          </a:p>
          <a:p>
            <a:pPr algn="r"/>
            <a:r>
              <a:rPr lang="en-US" sz="1600" dirty="0"/>
              <a:t>	</a:t>
            </a:r>
            <a:r>
              <a:rPr lang="en-US" sz="1600" dirty="0" err="1"/>
              <a:t>Kritik</a:t>
            </a:r>
            <a:r>
              <a:rPr lang="en-US" sz="1600" dirty="0"/>
              <a:t> Poudel</a:t>
            </a:r>
          </a:p>
          <a:p>
            <a:pPr algn="r"/>
            <a:r>
              <a:rPr lang="en-US" sz="1600" dirty="0"/>
              <a:t>		Mahima Koirala</a:t>
            </a:r>
          </a:p>
          <a:p>
            <a:pPr algn="r"/>
            <a:r>
              <a:rPr lang="en-US" sz="1600" dirty="0"/>
              <a:t>Bikash Shrestha</a:t>
            </a:r>
          </a:p>
        </p:txBody>
      </p:sp>
      <p:sp>
        <p:nvSpPr>
          <p:cNvPr id="4" name="Slide Number Placeholder 3">
            <a:extLst>
              <a:ext uri="{FF2B5EF4-FFF2-40B4-BE49-F238E27FC236}">
                <a16:creationId xmlns:a16="http://schemas.microsoft.com/office/drawing/2014/main" id="{BCD96D31-6130-4227-4CF6-42FE12B65E76}"/>
              </a:ext>
            </a:extLst>
          </p:cNvPr>
          <p:cNvSpPr>
            <a:spLocks noGrp="1"/>
          </p:cNvSpPr>
          <p:nvPr>
            <p:ph type="sldNum" sz="quarter" idx="12"/>
          </p:nvPr>
        </p:nvSpPr>
        <p:spPr/>
        <p:txBody>
          <a:bodyPr/>
          <a:lstStyle/>
          <a:p>
            <a:fld id="{2E72D20E-321F-EE4C-A76D-7EFD4B1BDA03}" type="slidenum">
              <a:rPr lang="en-US" smtClean="0"/>
              <a:pPr/>
              <a:t>1</a:t>
            </a:fld>
            <a:endParaRPr lang="en-US" dirty="0"/>
          </a:p>
        </p:txBody>
      </p:sp>
      <p:pic>
        <p:nvPicPr>
          <p:cNvPr id="5" name="Image 0" descr="preencoded.png">
            <a:extLst>
              <a:ext uri="{FF2B5EF4-FFF2-40B4-BE49-F238E27FC236}">
                <a16:creationId xmlns:a16="http://schemas.microsoft.com/office/drawing/2014/main" id="{18757DF4-7BB1-E52B-6633-2A45758D1326}"/>
              </a:ext>
            </a:extLst>
          </p:cNvPr>
          <p:cNvPicPr>
            <a:picLocks noChangeAspect="1"/>
          </p:cNvPicPr>
          <p:nvPr/>
        </p:nvPicPr>
        <p:blipFill>
          <a:blip r:embed="rId2"/>
          <a:stretch>
            <a:fillRect/>
          </a:stretch>
        </p:blipFill>
        <p:spPr>
          <a:xfrm>
            <a:off x="9144000" y="0"/>
            <a:ext cx="3048000" cy="6858000"/>
          </a:xfrm>
          <a:prstGeom prst="rect">
            <a:avLst/>
          </a:prstGeom>
        </p:spPr>
      </p:pic>
    </p:spTree>
    <p:extLst>
      <p:ext uri="{BB962C8B-B14F-4D97-AF65-F5344CB8AC3E}">
        <p14:creationId xmlns:p14="http://schemas.microsoft.com/office/powerpoint/2010/main" val="3550265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9144000" y="0"/>
            <a:ext cx="3048000" cy="6858000"/>
          </a:xfrm>
          <a:prstGeom prst="rect">
            <a:avLst/>
          </a:prstGeom>
        </p:spPr>
      </p:pic>
      <p:sp>
        <p:nvSpPr>
          <p:cNvPr id="5" name="Text 2"/>
          <p:cNvSpPr/>
          <p:nvPr/>
        </p:nvSpPr>
        <p:spPr>
          <a:xfrm>
            <a:off x="720031" y="1448793"/>
            <a:ext cx="7703939" cy="1774428"/>
          </a:xfrm>
          <a:prstGeom prst="rect">
            <a:avLst/>
          </a:prstGeom>
          <a:noFill/>
          <a:ln/>
        </p:spPr>
        <p:txBody>
          <a:bodyPr wrap="square" lIns="76197" tIns="38098" rIns="76197" bIns="38098" rtlCol="0" anchor="t"/>
          <a:lstStyle/>
          <a:p>
            <a:pPr>
              <a:lnSpc>
                <a:spcPts val="6986"/>
              </a:lnSpc>
            </a:pPr>
            <a:r>
              <a:rPr lang="en-US" sz="5600" b="1" kern="0" spc="-167" dirty="0">
                <a:solidFill>
                  <a:srgbClr val="000000"/>
                </a:solidFill>
                <a:latin typeface="Inter" pitchFamily="34" charset="0"/>
                <a:ea typeface="Inter" pitchFamily="34" charset="-122"/>
                <a:cs typeface="Inter" pitchFamily="34" charset="-120"/>
              </a:rPr>
              <a:t>Introduction to IP Security</a:t>
            </a:r>
            <a:endParaRPr lang="en-US" sz="5600" dirty="0"/>
          </a:p>
        </p:txBody>
      </p:sp>
      <p:sp>
        <p:nvSpPr>
          <p:cNvPr id="6" name="Text 3"/>
          <p:cNvSpPr/>
          <p:nvPr/>
        </p:nvSpPr>
        <p:spPr>
          <a:xfrm>
            <a:off x="720031" y="3531791"/>
            <a:ext cx="7703939" cy="987623"/>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IPsec is a Internet Engineering Task Force (IETF)  suite of protocols that provide secure communication over IP networks. It uses encryption and authentication to protect data confidentiality, integrity, and origin authentication. </a:t>
            </a:r>
            <a:endParaRPr lang="en-US" sz="1600" dirty="0"/>
          </a:p>
        </p:txBody>
      </p:sp>
      <p:sp>
        <p:nvSpPr>
          <p:cNvPr id="7" name="Text 4"/>
          <p:cNvSpPr/>
          <p:nvPr/>
        </p:nvSpPr>
        <p:spPr>
          <a:xfrm>
            <a:off x="720031" y="4750793"/>
            <a:ext cx="7703939" cy="658416"/>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IPsec achieves its objectives by dividing the protocol into two main protocols: AH(Authentication Header ) and ESP ( Encapsulation Security Payload).</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5" name="Text 2"/>
          <p:cNvSpPr/>
          <p:nvPr/>
        </p:nvSpPr>
        <p:spPr>
          <a:xfrm>
            <a:off x="5119192" y="804764"/>
            <a:ext cx="3909119" cy="488653"/>
          </a:xfrm>
          <a:prstGeom prst="rect">
            <a:avLst/>
          </a:prstGeom>
          <a:noFill/>
          <a:ln/>
        </p:spPr>
        <p:txBody>
          <a:bodyPr wrap="none" lIns="76197" tIns="38098" rIns="76197" bIns="38098" rtlCol="0" anchor="t"/>
          <a:lstStyle/>
          <a:p>
            <a:pPr>
              <a:lnSpc>
                <a:spcPts val="3847"/>
              </a:lnSpc>
            </a:pPr>
            <a:r>
              <a:rPr lang="en-US" sz="3100" b="1" kern="0" spc="-92" dirty="0">
                <a:solidFill>
                  <a:srgbClr val="000000"/>
                </a:solidFill>
                <a:latin typeface="Inter" pitchFamily="34" charset="0"/>
                <a:ea typeface="Inter" pitchFamily="34" charset="-122"/>
                <a:cs typeface="Inter" pitchFamily="34" charset="-120"/>
              </a:rPr>
              <a:t>Services of IPsec</a:t>
            </a:r>
            <a:endParaRPr lang="en-US" sz="3100" dirty="0"/>
          </a:p>
        </p:txBody>
      </p:sp>
      <p:sp>
        <p:nvSpPr>
          <p:cNvPr id="6" name="Shape 3"/>
          <p:cNvSpPr/>
          <p:nvPr/>
        </p:nvSpPr>
        <p:spPr>
          <a:xfrm>
            <a:off x="5119192" y="1703685"/>
            <a:ext cx="351731" cy="351731"/>
          </a:xfrm>
          <a:prstGeom prst="roundRect">
            <a:avLst>
              <a:gd name="adj" fmla="val 20006"/>
            </a:avLst>
          </a:prstGeom>
          <a:solidFill>
            <a:srgbClr val="DADBF1"/>
          </a:solidFill>
          <a:ln w="7620">
            <a:solidFill>
              <a:srgbClr val="C0C1D7"/>
            </a:solidFill>
            <a:prstDash val="solid"/>
          </a:ln>
        </p:spPr>
      </p:sp>
      <p:sp>
        <p:nvSpPr>
          <p:cNvPr id="7" name="Text 4"/>
          <p:cNvSpPr/>
          <p:nvPr/>
        </p:nvSpPr>
        <p:spPr>
          <a:xfrm>
            <a:off x="5241132" y="1762224"/>
            <a:ext cx="107752" cy="234553"/>
          </a:xfrm>
          <a:prstGeom prst="rect">
            <a:avLst/>
          </a:prstGeom>
          <a:noFill/>
          <a:ln/>
        </p:spPr>
        <p:txBody>
          <a:bodyPr wrap="none" lIns="76197" tIns="38098" rIns="76197" bIns="38098" rtlCol="0" anchor="t"/>
          <a:lstStyle/>
          <a:p>
            <a:pPr algn="ctr">
              <a:lnSpc>
                <a:spcPts val="1847"/>
              </a:lnSpc>
            </a:pPr>
            <a:r>
              <a:rPr lang="en-US" sz="1800" b="1" kern="0" spc="-55" dirty="0">
                <a:solidFill>
                  <a:srgbClr val="272525"/>
                </a:solidFill>
                <a:latin typeface="Inter" pitchFamily="34" charset="0"/>
                <a:ea typeface="Inter" pitchFamily="34" charset="-122"/>
                <a:cs typeface="Inter" pitchFamily="34" charset="-120"/>
              </a:rPr>
              <a:t>1</a:t>
            </a:r>
            <a:endParaRPr lang="en-US" sz="1800" dirty="0"/>
          </a:p>
        </p:txBody>
      </p:sp>
      <p:sp>
        <p:nvSpPr>
          <p:cNvPr id="8" name="Text 5"/>
          <p:cNvSpPr/>
          <p:nvPr/>
        </p:nvSpPr>
        <p:spPr>
          <a:xfrm>
            <a:off x="5627192" y="1703685"/>
            <a:ext cx="1954510" cy="244277"/>
          </a:xfrm>
          <a:prstGeom prst="rect">
            <a:avLst/>
          </a:prstGeom>
          <a:noFill/>
          <a:ln/>
        </p:spPr>
        <p:txBody>
          <a:bodyPr wrap="none" lIns="76197" tIns="38098" rIns="76197" bIns="38098" rtlCol="0" anchor="t"/>
          <a:lstStyle/>
          <a:p>
            <a:pPr>
              <a:lnSpc>
                <a:spcPts val="1924"/>
              </a:lnSpc>
            </a:pPr>
            <a:r>
              <a:rPr lang="en-US" b="1" kern="0" spc="-46" dirty="0">
                <a:solidFill>
                  <a:srgbClr val="272525"/>
                </a:solidFill>
                <a:latin typeface="Inter" pitchFamily="34" charset="0"/>
                <a:ea typeface="Inter" pitchFamily="34" charset="-122"/>
                <a:cs typeface="Inter" pitchFamily="34" charset="-120"/>
              </a:rPr>
              <a:t>Confidentiality</a:t>
            </a:r>
            <a:endParaRPr lang="en-US" dirty="0"/>
          </a:p>
        </p:txBody>
      </p:sp>
      <p:sp>
        <p:nvSpPr>
          <p:cNvPr id="9" name="Text 6"/>
          <p:cNvSpPr/>
          <p:nvPr/>
        </p:nvSpPr>
        <p:spPr>
          <a:xfrm>
            <a:off x="5627192" y="2041724"/>
            <a:ext cx="6017618" cy="500261"/>
          </a:xfrm>
          <a:prstGeom prst="rect">
            <a:avLst/>
          </a:prstGeom>
          <a:noFill/>
          <a:ln/>
        </p:spPr>
        <p:txBody>
          <a:bodyPr wrap="square" lIns="76197" tIns="38098" rIns="76197" bIns="38098" rtlCol="0" anchor="t"/>
          <a:lstStyle/>
          <a:p>
            <a:pPr>
              <a:lnSpc>
                <a:spcPts val="1970"/>
              </a:lnSpc>
            </a:pPr>
            <a:r>
              <a:rPr lang="en-US" sz="1200" kern="0" spc="-25" dirty="0">
                <a:solidFill>
                  <a:srgbClr val="272525"/>
                </a:solidFill>
                <a:latin typeface="Inter" pitchFamily="34" charset="0"/>
                <a:ea typeface="Inter" pitchFamily="34" charset="-122"/>
                <a:cs typeface="Inter" pitchFamily="34" charset="-120"/>
              </a:rPr>
              <a:t>IPsec encrypts data packets to prevent eavesdropping and ensure that only authorized recipients can read them.</a:t>
            </a:r>
            <a:endParaRPr lang="en-US" sz="1200" dirty="0"/>
          </a:p>
        </p:txBody>
      </p:sp>
      <p:sp>
        <p:nvSpPr>
          <p:cNvPr id="10" name="Shape 7"/>
          <p:cNvSpPr/>
          <p:nvPr/>
        </p:nvSpPr>
        <p:spPr>
          <a:xfrm>
            <a:off x="5119192" y="2874070"/>
            <a:ext cx="351731" cy="351731"/>
          </a:xfrm>
          <a:prstGeom prst="roundRect">
            <a:avLst>
              <a:gd name="adj" fmla="val 20006"/>
            </a:avLst>
          </a:prstGeom>
          <a:solidFill>
            <a:srgbClr val="DADBF1"/>
          </a:solidFill>
          <a:ln w="7620">
            <a:solidFill>
              <a:srgbClr val="C0C1D7"/>
            </a:solidFill>
            <a:prstDash val="solid"/>
          </a:ln>
        </p:spPr>
      </p:sp>
      <p:sp>
        <p:nvSpPr>
          <p:cNvPr id="11" name="Text 8"/>
          <p:cNvSpPr/>
          <p:nvPr/>
        </p:nvSpPr>
        <p:spPr>
          <a:xfrm>
            <a:off x="5224661" y="2932609"/>
            <a:ext cx="140693" cy="234553"/>
          </a:xfrm>
          <a:prstGeom prst="rect">
            <a:avLst/>
          </a:prstGeom>
          <a:noFill/>
          <a:ln/>
        </p:spPr>
        <p:txBody>
          <a:bodyPr wrap="none" lIns="76197" tIns="38098" rIns="76197" bIns="38098" rtlCol="0" anchor="t"/>
          <a:lstStyle/>
          <a:p>
            <a:pPr algn="ctr">
              <a:lnSpc>
                <a:spcPts val="1847"/>
              </a:lnSpc>
            </a:pPr>
            <a:r>
              <a:rPr lang="en-US" sz="1800" b="1" kern="0" spc="-55" dirty="0">
                <a:solidFill>
                  <a:srgbClr val="272525"/>
                </a:solidFill>
                <a:latin typeface="Inter" pitchFamily="34" charset="0"/>
                <a:ea typeface="Inter" pitchFamily="34" charset="-122"/>
                <a:cs typeface="Inter" pitchFamily="34" charset="-120"/>
              </a:rPr>
              <a:t>2</a:t>
            </a:r>
            <a:endParaRPr lang="en-US" sz="1800" dirty="0"/>
          </a:p>
        </p:txBody>
      </p:sp>
      <p:sp>
        <p:nvSpPr>
          <p:cNvPr id="12" name="Text 9"/>
          <p:cNvSpPr/>
          <p:nvPr/>
        </p:nvSpPr>
        <p:spPr>
          <a:xfrm>
            <a:off x="5627192" y="2874069"/>
            <a:ext cx="1954510" cy="244277"/>
          </a:xfrm>
          <a:prstGeom prst="rect">
            <a:avLst/>
          </a:prstGeom>
          <a:noFill/>
          <a:ln/>
        </p:spPr>
        <p:txBody>
          <a:bodyPr wrap="none" lIns="76197" tIns="38098" rIns="76197" bIns="38098" rtlCol="0" anchor="t"/>
          <a:lstStyle/>
          <a:p>
            <a:pPr>
              <a:lnSpc>
                <a:spcPts val="1924"/>
              </a:lnSpc>
            </a:pPr>
            <a:r>
              <a:rPr lang="en-US" b="1" kern="0" spc="-46" dirty="0">
                <a:solidFill>
                  <a:srgbClr val="272525"/>
                </a:solidFill>
                <a:latin typeface="Inter" pitchFamily="34" charset="0"/>
                <a:ea typeface="Inter" pitchFamily="34" charset="-122"/>
                <a:cs typeface="Inter" pitchFamily="34" charset="-120"/>
              </a:rPr>
              <a:t>Integrity</a:t>
            </a:r>
            <a:endParaRPr lang="en-US" dirty="0"/>
          </a:p>
        </p:txBody>
      </p:sp>
      <p:sp>
        <p:nvSpPr>
          <p:cNvPr id="13" name="Text 10"/>
          <p:cNvSpPr/>
          <p:nvPr/>
        </p:nvSpPr>
        <p:spPr>
          <a:xfrm>
            <a:off x="5627192" y="3212108"/>
            <a:ext cx="6017618" cy="500261"/>
          </a:xfrm>
          <a:prstGeom prst="rect">
            <a:avLst/>
          </a:prstGeom>
          <a:noFill/>
          <a:ln/>
        </p:spPr>
        <p:txBody>
          <a:bodyPr wrap="square" lIns="76197" tIns="38098" rIns="76197" bIns="38098" rtlCol="0" anchor="t"/>
          <a:lstStyle/>
          <a:p>
            <a:pPr>
              <a:lnSpc>
                <a:spcPts val="1970"/>
              </a:lnSpc>
            </a:pPr>
            <a:r>
              <a:rPr lang="en-US" sz="1200" kern="0" spc="-25" dirty="0">
                <a:solidFill>
                  <a:srgbClr val="272525"/>
                </a:solidFill>
                <a:latin typeface="Inter" pitchFamily="34" charset="0"/>
                <a:ea typeface="Inter" pitchFamily="34" charset="-122"/>
                <a:cs typeface="Inter" pitchFamily="34" charset="-120"/>
              </a:rPr>
              <a:t>IPsec uses message authentication codes (MACs) to detect any unauthorized modification of data packets in transit.</a:t>
            </a:r>
            <a:endParaRPr lang="en-US" sz="1200" dirty="0"/>
          </a:p>
        </p:txBody>
      </p:sp>
      <p:sp>
        <p:nvSpPr>
          <p:cNvPr id="14" name="Shape 11"/>
          <p:cNvSpPr/>
          <p:nvPr/>
        </p:nvSpPr>
        <p:spPr>
          <a:xfrm>
            <a:off x="5119192" y="4044455"/>
            <a:ext cx="351731" cy="351731"/>
          </a:xfrm>
          <a:prstGeom prst="roundRect">
            <a:avLst>
              <a:gd name="adj" fmla="val 20006"/>
            </a:avLst>
          </a:prstGeom>
          <a:solidFill>
            <a:srgbClr val="DADBF1"/>
          </a:solidFill>
          <a:ln w="7620">
            <a:solidFill>
              <a:srgbClr val="C0C1D7"/>
            </a:solidFill>
            <a:prstDash val="solid"/>
          </a:ln>
        </p:spPr>
      </p:sp>
      <p:sp>
        <p:nvSpPr>
          <p:cNvPr id="15" name="Text 12"/>
          <p:cNvSpPr/>
          <p:nvPr/>
        </p:nvSpPr>
        <p:spPr>
          <a:xfrm>
            <a:off x="5221189" y="4102994"/>
            <a:ext cx="147638" cy="234553"/>
          </a:xfrm>
          <a:prstGeom prst="rect">
            <a:avLst/>
          </a:prstGeom>
          <a:noFill/>
          <a:ln/>
        </p:spPr>
        <p:txBody>
          <a:bodyPr wrap="none" lIns="76197" tIns="38098" rIns="76197" bIns="38098" rtlCol="0" anchor="t"/>
          <a:lstStyle/>
          <a:p>
            <a:pPr algn="ctr">
              <a:lnSpc>
                <a:spcPts val="1847"/>
              </a:lnSpc>
            </a:pPr>
            <a:r>
              <a:rPr lang="en-US" sz="1800" b="1" kern="0" spc="-55" dirty="0">
                <a:solidFill>
                  <a:srgbClr val="272525"/>
                </a:solidFill>
                <a:latin typeface="Inter" pitchFamily="34" charset="0"/>
                <a:ea typeface="Inter" pitchFamily="34" charset="-122"/>
                <a:cs typeface="Inter" pitchFamily="34" charset="-120"/>
              </a:rPr>
              <a:t>3</a:t>
            </a:r>
            <a:endParaRPr lang="en-US" sz="1800" dirty="0"/>
          </a:p>
        </p:txBody>
      </p:sp>
      <p:sp>
        <p:nvSpPr>
          <p:cNvPr id="16" name="Text 13"/>
          <p:cNvSpPr/>
          <p:nvPr/>
        </p:nvSpPr>
        <p:spPr>
          <a:xfrm>
            <a:off x="5627192" y="4044454"/>
            <a:ext cx="1954510" cy="244277"/>
          </a:xfrm>
          <a:prstGeom prst="rect">
            <a:avLst/>
          </a:prstGeom>
          <a:noFill/>
          <a:ln/>
        </p:spPr>
        <p:txBody>
          <a:bodyPr wrap="none" lIns="76197" tIns="38098" rIns="76197" bIns="38098" rtlCol="0" anchor="t"/>
          <a:lstStyle/>
          <a:p>
            <a:pPr>
              <a:lnSpc>
                <a:spcPts val="1924"/>
              </a:lnSpc>
            </a:pPr>
            <a:r>
              <a:rPr lang="en-US" b="1" kern="0" spc="-46" dirty="0">
                <a:solidFill>
                  <a:srgbClr val="272525"/>
                </a:solidFill>
                <a:latin typeface="Inter" pitchFamily="34" charset="0"/>
                <a:ea typeface="Inter" pitchFamily="34" charset="-122"/>
                <a:cs typeface="Inter" pitchFamily="34" charset="-120"/>
              </a:rPr>
              <a:t>Authentication</a:t>
            </a:r>
            <a:endParaRPr lang="en-US" dirty="0"/>
          </a:p>
        </p:txBody>
      </p:sp>
      <p:sp>
        <p:nvSpPr>
          <p:cNvPr id="17" name="Text 14"/>
          <p:cNvSpPr/>
          <p:nvPr/>
        </p:nvSpPr>
        <p:spPr>
          <a:xfrm>
            <a:off x="5627192" y="4382493"/>
            <a:ext cx="6017618" cy="500261"/>
          </a:xfrm>
          <a:prstGeom prst="rect">
            <a:avLst/>
          </a:prstGeom>
          <a:noFill/>
          <a:ln/>
        </p:spPr>
        <p:txBody>
          <a:bodyPr wrap="square" lIns="76197" tIns="38098" rIns="76197" bIns="38098" rtlCol="0" anchor="t"/>
          <a:lstStyle/>
          <a:p>
            <a:pPr>
              <a:lnSpc>
                <a:spcPts val="1970"/>
              </a:lnSpc>
            </a:pPr>
            <a:r>
              <a:rPr lang="en-US" sz="1200" kern="0" spc="-25" dirty="0">
                <a:solidFill>
                  <a:srgbClr val="272525"/>
                </a:solidFill>
                <a:latin typeface="Inter" pitchFamily="34" charset="0"/>
                <a:ea typeface="Inter" pitchFamily="34" charset="-122"/>
                <a:cs typeface="Inter" pitchFamily="34" charset="-120"/>
              </a:rPr>
              <a:t>IPsec verifies the identity of both the sender and the receiver to prevent spoofing and ensure data originates from a trusted source.</a:t>
            </a:r>
            <a:endParaRPr lang="en-US" sz="1200" dirty="0"/>
          </a:p>
        </p:txBody>
      </p:sp>
      <p:sp>
        <p:nvSpPr>
          <p:cNvPr id="18" name="Shape 15"/>
          <p:cNvSpPr/>
          <p:nvPr/>
        </p:nvSpPr>
        <p:spPr>
          <a:xfrm>
            <a:off x="5119192" y="5214839"/>
            <a:ext cx="351731" cy="351731"/>
          </a:xfrm>
          <a:prstGeom prst="roundRect">
            <a:avLst>
              <a:gd name="adj" fmla="val 20006"/>
            </a:avLst>
          </a:prstGeom>
          <a:solidFill>
            <a:srgbClr val="DADBF1"/>
          </a:solidFill>
          <a:ln w="7620">
            <a:solidFill>
              <a:srgbClr val="C0C1D7"/>
            </a:solidFill>
            <a:prstDash val="solid"/>
          </a:ln>
        </p:spPr>
      </p:sp>
      <p:sp>
        <p:nvSpPr>
          <p:cNvPr id="19" name="Text 16"/>
          <p:cNvSpPr/>
          <p:nvPr/>
        </p:nvSpPr>
        <p:spPr>
          <a:xfrm>
            <a:off x="5219106" y="5273378"/>
            <a:ext cx="151904" cy="234553"/>
          </a:xfrm>
          <a:prstGeom prst="rect">
            <a:avLst/>
          </a:prstGeom>
          <a:noFill/>
          <a:ln/>
        </p:spPr>
        <p:txBody>
          <a:bodyPr wrap="none" lIns="76197" tIns="38098" rIns="76197" bIns="38098" rtlCol="0" anchor="t"/>
          <a:lstStyle/>
          <a:p>
            <a:pPr algn="ctr">
              <a:lnSpc>
                <a:spcPts val="1847"/>
              </a:lnSpc>
            </a:pPr>
            <a:r>
              <a:rPr lang="en-US" sz="1800" b="1" kern="0" spc="-55" dirty="0">
                <a:solidFill>
                  <a:srgbClr val="272525"/>
                </a:solidFill>
                <a:latin typeface="Inter" pitchFamily="34" charset="0"/>
                <a:ea typeface="Inter" pitchFamily="34" charset="-122"/>
                <a:cs typeface="Inter" pitchFamily="34" charset="-120"/>
              </a:rPr>
              <a:t>4</a:t>
            </a:r>
            <a:endParaRPr lang="en-US" sz="1800" dirty="0"/>
          </a:p>
        </p:txBody>
      </p:sp>
      <p:sp>
        <p:nvSpPr>
          <p:cNvPr id="20" name="Text 17"/>
          <p:cNvSpPr/>
          <p:nvPr/>
        </p:nvSpPr>
        <p:spPr>
          <a:xfrm>
            <a:off x="5627192" y="5214838"/>
            <a:ext cx="1954510" cy="244277"/>
          </a:xfrm>
          <a:prstGeom prst="rect">
            <a:avLst/>
          </a:prstGeom>
          <a:noFill/>
          <a:ln/>
        </p:spPr>
        <p:txBody>
          <a:bodyPr wrap="none" lIns="76197" tIns="38098" rIns="76197" bIns="38098" rtlCol="0" anchor="t"/>
          <a:lstStyle/>
          <a:p>
            <a:pPr>
              <a:lnSpc>
                <a:spcPts val="1924"/>
              </a:lnSpc>
            </a:pPr>
            <a:r>
              <a:rPr lang="en-US" b="1" kern="0" spc="-46" dirty="0">
                <a:solidFill>
                  <a:srgbClr val="272525"/>
                </a:solidFill>
                <a:latin typeface="Inter" pitchFamily="34" charset="0"/>
                <a:ea typeface="Inter" pitchFamily="34" charset="-122"/>
                <a:cs typeface="Inter" pitchFamily="34" charset="-120"/>
              </a:rPr>
              <a:t>Replay Protection</a:t>
            </a:r>
            <a:endParaRPr lang="en-US" dirty="0"/>
          </a:p>
        </p:txBody>
      </p:sp>
      <p:sp>
        <p:nvSpPr>
          <p:cNvPr id="21" name="Text 18"/>
          <p:cNvSpPr/>
          <p:nvPr/>
        </p:nvSpPr>
        <p:spPr>
          <a:xfrm>
            <a:off x="5627192" y="5552877"/>
            <a:ext cx="6017618" cy="500261"/>
          </a:xfrm>
          <a:prstGeom prst="rect">
            <a:avLst/>
          </a:prstGeom>
          <a:noFill/>
          <a:ln/>
        </p:spPr>
        <p:txBody>
          <a:bodyPr wrap="square" lIns="76197" tIns="38098" rIns="76197" bIns="38098" rtlCol="0" anchor="t"/>
          <a:lstStyle/>
          <a:p>
            <a:pPr>
              <a:lnSpc>
                <a:spcPts val="1970"/>
              </a:lnSpc>
            </a:pPr>
            <a:r>
              <a:rPr lang="en-US" sz="1200" kern="0" spc="-25" dirty="0">
                <a:solidFill>
                  <a:srgbClr val="272525"/>
                </a:solidFill>
                <a:latin typeface="Inter" pitchFamily="34" charset="0"/>
                <a:ea typeface="Inter" pitchFamily="34" charset="-122"/>
                <a:cs typeface="Inter" pitchFamily="34" charset="-120"/>
              </a:rPr>
              <a:t>IPsec prevents attackers from replaying intercepted packets by using sequence numbers and timestamps to ensure that each packet is unique and legitimate.</a:t>
            </a:r>
            <a:endParaRPr lang="en-US" sz="12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720031" y="1835844"/>
            <a:ext cx="5403255" cy="642938"/>
          </a:xfrm>
          <a:prstGeom prst="rect">
            <a:avLst/>
          </a:prstGeom>
          <a:noFill/>
          <a:ln/>
        </p:spPr>
        <p:txBody>
          <a:bodyPr wrap="none" lIns="76197" tIns="38098" rIns="76197" bIns="38098" rtlCol="0" anchor="t"/>
          <a:lstStyle/>
          <a:p>
            <a:pPr>
              <a:lnSpc>
                <a:spcPts val="5062"/>
              </a:lnSpc>
            </a:pPr>
            <a:r>
              <a:rPr lang="en-US" sz="4000" b="1" kern="0" spc="-122" dirty="0">
                <a:solidFill>
                  <a:srgbClr val="000000"/>
                </a:solidFill>
                <a:latin typeface="Inter" pitchFamily="34" charset="0"/>
                <a:ea typeface="Inter" pitchFamily="34" charset="-122"/>
                <a:cs typeface="Inter" pitchFamily="34" charset="-120"/>
              </a:rPr>
              <a:t>Authentication Header</a:t>
            </a:r>
            <a:endParaRPr lang="en-US" sz="4000" dirty="0"/>
          </a:p>
        </p:txBody>
      </p:sp>
      <p:sp>
        <p:nvSpPr>
          <p:cNvPr id="5" name="Text 3"/>
          <p:cNvSpPr/>
          <p:nvPr/>
        </p:nvSpPr>
        <p:spPr>
          <a:xfrm>
            <a:off x="720031" y="2993033"/>
            <a:ext cx="2571750" cy="321469"/>
          </a:xfrm>
          <a:prstGeom prst="rect">
            <a:avLst/>
          </a:prstGeom>
          <a:noFill/>
          <a:ln/>
        </p:spPr>
        <p:txBody>
          <a:bodyPr wrap="none" lIns="76197" tIns="38098" rIns="76197" bIns="38098" rtlCol="0" anchor="t"/>
          <a:lstStyle/>
          <a:p>
            <a:pPr>
              <a:lnSpc>
                <a:spcPts val="2532"/>
              </a:lnSpc>
            </a:pPr>
            <a:endParaRPr lang="en-US" sz="2000" b="1" kern="0" spc="-61" dirty="0">
              <a:solidFill>
                <a:srgbClr val="000000"/>
              </a:solidFill>
              <a:latin typeface="Inter" pitchFamily="34" charset="0"/>
              <a:ea typeface="Inter" pitchFamily="34" charset="-122"/>
              <a:cs typeface="Inter" pitchFamily="34" charset="-120"/>
            </a:endParaRPr>
          </a:p>
          <a:p>
            <a:pPr>
              <a:lnSpc>
                <a:spcPts val="2532"/>
              </a:lnSpc>
            </a:pPr>
            <a:r>
              <a:rPr lang="en-US" sz="2000" b="1" kern="0" spc="-61" dirty="0">
                <a:solidFill>
                  <a:srgbClr val="000000"/>
                </a:solidFill>
                <a:latin typeface="Inter" pitchFamily="34" charset="0"/>
                <a:ea typeface="Inter" pitchFamily="34" charset="-122"/>
                <a:cs typeface="Inter" pitchFamily="34" charset="-120"/>
              </a:rPr>
              <a:t>Purpose</a:t>
            </a:r>
            <a:endParaRPr lang="en-US" sz="2000" dirty="0"/>
          </a:p>
        </p:txBody>
      </p:sp>
      <p:sp>
        <p:nvSpPr>
          <p:cNvPr id="6" name="Text 4"/>
          <p:cNvSpPr/>
          <p:nvPr/>
        </p:nvSpPr>
        <p:spPr>
          <a:xfrm>
            <a:off x="720031" y="3520182"/>
            <a:ext cx="3249018" cy="987623"/>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Authentication Header provides authentication and integrity protection for IP packets.</a:t>
            </a:r>
            <a:endParaRPr lang="en-US" sz="1600" dirty="0"/>
          </a:p>
        </p:txBody>
      </p:sp>
      <p:sp>
        <p:nvSpPr>
          <p:cNvPr id="7" name="Text 5"/>
          <p:cNvSpPr/>
          <p:nvPr/>
        </p:nvSpPr>
        <p:spPr>
          <a:xfrm>
            <a:off x="4477246" y="2993033"/>
            <a:ext cx="2571750" cy="321469"/>
          </a:xfrm>
          <a:prstGeom prst="rect">
            <a:avLst/>
          </a:prstGeom>
          <a:noFill/>
          <a:ln/>
        </p:spPr>
        <p:txBody>
          <a:bodyPr wrap="none" lIns="76197" tIns="38098" rIns="76197" bIns="38098" rtlCol="0" anchor="t"/>
          <a:lstStyle/>
          <a:p>
            <a:pPr>
              <a:lnSpc>
                <a:spcPts val="2532"/>
              </a:lnSpc>
            </a:pPr>
            <a:endParaRPr lang="en-US" sz="2000" b="1" kern="0" spc="-61" dirty="0">
              <a:solidFill>
                <a:srgbClr val="000000"/>
              </a:solidFill>
              <a:latin typeface="Inter" pitchFamily="34" charset="0"/>
              <a:ea typeface="Inter" pitchFamily="34" charset="-122"/>
              <a:cs typeface="Inter" pitchFamily="34" charset="-120"/>
            </a:endParaRPr>
          </a:p>
          <a:p>
            <a:pPr>
              <a:lnSpc>
                <a:spcPts val="2532"/>
              </a:lnSpc>
            </a:pPr>
            <a:r>
              <a:rPr lang="en-US" sz="2000" b="1" kern="0" spc="-61" dirty="0">
                <a:solidFill>
                  <a:srgbClr val="000000"/>
                </a:solidFill>
                <a:latin typeface="Inter" pitchFamily="34" charset="0"/>
                <a:ea typeface="Inter" pitchFamily="34" charset="-122"/>
                <a:cs typeface="Inter" pitchFamily="34" charset="-120"/>
              </a:rPr>
              <a:t>Process</a:t>
            </a:r>
            <a:endParaRPr lang="en-US" sz="2000" dirty="0"/>
          </a:p>
        </p:txBody>
      </p:sp>
      <p:sp>
        <p:nvSpPr>
          <p:cNvPr id="8" name="Text 6"/>
          <p:cNvSpPr/>
          <p:nvPr/>
        </p:nvSpPr>
        <p:spPr>
          <a:xfrm>
            <a:off x="4477246" y="3520182"/>
            <a:ext cx="3249018" cy="1316832"/>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It adds an authentication header to the IP packet, containing a MAC that verifies the sender's identity and ensures data integrity.</a:t>
            </a:r>
            <a:endParaRPr lang="en-US" sz="1600" dirty="0"/>
          </a:p>
        </p:txBody>
      </p:sp>
      <p:sp>
        <p:nvSpPr>
          <p:cNvPr id="9" name="Text 7"/>
          <p:cNvSpPr/>
          <p:nvPr/>
        </p:nvSpPr>
        <p:spPr>
          <a:xfrm>
            <a:off x="8234462" y="2993033"/>
            <a:ext cx="2571750" cy="321469"/>
          </a:xfrm>
          <a:prstGeom prst="rect">
            <a:avLst/>
          </a:prstGeom>
          <a:noFill/>
          <a:ln/>
        </p:spPr>
        <p:txBody>
          <a:bodyPr wrap="none" lIns="76197" tIns="38098" rIns="76197" bIns="38098" rtlCol="0" anchor="t"/>
          <a:lstStyle/>
          <a:p>
            <a:pPr>
              <a:lnSpc>
                <a:spcPts val="2532"/>
              </a:lnSpc>
            </a:pPr>
            <a:endParaRPr lang="en-US" sz="2000" b="1" kern="0" spc="-61" dirty="0">
              <a:solidFill>
                <a:srgbClr val="000000"/>
              </a:solidFill>
              <a:latin typeface="Inter" pitchFamily="34" charset="0"/>
              <a:ea typeface="Inter" pitchFamily="34" charset="-122"/>
              <a:cs typeface="Inter" pitchFamily="34" charset="-120"/>
            </a:endParaRPr>
          </a:p>
          <a:p>
            <a:pPr>
              <a:lnSpc>
                <a:spcPts val="2532"/>
              </a:lnSpc>
            </a:pPr>
            <a:r>
              <a:rPr lang="en-US" sz="2000" b="1" kern="0" spc="-61" dirty="0">
                <a:solidFill>
                  <a:srgbClr val="000000"/>
                </a:solidFill>
                <a:latin typeface="Inter" pitchFamily="34" charset="0"/>
                <a:ea typeface="Inter" pitchFamily="34" charset="-122"/>
                <a:cs typeface="Inter" pitchFamily="34" charset="-120"/>
              </a:rPr>
              <a:t>Benefits</a:t>
            </a:r>
            <a:endParaRPr lang="en-US" sz="2000" dirty="0"/>
          </a:p>
        </p:txBody>
      </p:sp>
      <p:sp>
        <p:nvSpPr>
          <p:cNvPr id="10" name="Text 8"/>
          <p:cNvSpPr/>
          <p:nvPr/>
        </p:nvSpPr>
        <p:spPr>
          <a:xfrm>
            <a:off x="8234462" y="3520182"/>
            <a:ext cx="3249018" cy="1316832"/>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AH protects against data modification and spoofing, enhancing the reliability of communication.</a:t>
            </a:r>
            <a:endParaRPr lang="en-US" sz="1600" dirty="0"/>
          </a:p>
        </p:txBody>
      </p:sp>
      <p:pic>
        <p:nvPicPr>
          <p:cNvPr id="11" name="Image 0" descr="preencoded.png">
            <a:extLst>
              <a:ext uri="{FF2B5EF4-FFF2-40B4-BE49-F238E27FC236}">
                <a16:creationId xmlns:a16="http://schemas.microsoft.com/office/drawing/2014/main" id="{6BD78F31-22B4-91DA-03D4-15391EA61630}"/>
              </a:ext>
            </a:extLst>
          </p:cNvPr>
          <p:cNvPicPr>
            <a:picLocks noChangeAspect="1"/>
          </p:cNvPicPr>
          <p:nvPr/>
        </p:nvPicPr>
        <p:blipFill>
          <a:blip r:embed="rId3"/>
          <a:stretch>
            <a:fillRect/>
          </a:stretch>
        </p:blipFill>
        <p:spPr>
          <a:xfrm>
            <a:off x="720031" y="2519858"/>
            <a:ext cx="3583980" cy="822920"/>
          </a:xfrm>
          <a:prstGeom prst="rect">
            <a:avLst/>
          </a:prstGeom>
        </p:spPr>
      </p:pic>
      <p:pic>
        <p:nvPicPr>
          <p:cNvPr id="13" name="Image 1" descr="preencoded.png">
            <a:extLst>
              <a:ext uri="{FF2B5EF4-FFF2-40B4-BE49-F238E27FC236}">
                <a16:creationId xmlns:a16="http://schemas.microsoft.com/office/drawing/2014/main" id="{6AAD9CE9-F460-205A-A382-0DF1DB3C18CB}"/>
              </a:ext>
            </a:extLst>
          </p:cNvPr>
          <p:cNvPicPr>
            <a:picLocks noChangeAspect="1"/>
          </p:cNvPicPr>
          <p:nvPr/>
        </p:nvPicPr>
        <p:blipFill>
          <a:blip r:embed="rId4"/>
          <a:stretch>
            <a:fillRect/>
          </a:stretch>
        </p:blipFill>
        <p:spPr>
          <a:xfrm>
            <a:off x="4304010" y="2519858"/>
            <a:ext cx="3583980" cy="822920"/>
          </a:xfrm>
          <a:prstGeom prst="rect">
            <a:avLst/>
          </a:prstGeom>
        </p:spPr>
      </p:pic>
      <p:pic>
        <p:nvPicPr>
          <p:cNvPr id="14" name="Image 2" descr="preencoded.png">
            <a:extLst>
              <a:ext uri="{FF2B5EF4-FFF2-40B4-BE49-F238E27FC236}">
                <a16:creationId xmlns:a16="http://schemas.microsoft.com/office/drawing/2014/main" id="{7D9EC15D-2DA9-B205-745D-282A9684EDD2}"/>
              </a:ext>
            </a:extLst>
          </p:cNvPr>
          <p:cNvPicPr>
            <a:picLocks noChangeAspect="1"/>
          </p:cNvPicPr>
          <p:nvPr/>
        </p:nvPicPr>
        <p:blipFill>
          <a:blip r:embed="rId5"/>
          <a:stretch>
            <a:fillRect/>
          </a:stretch>
        </p:blipFill>
        <p:spPr>
          <a:xfrm>
            <a:off x="7887990" y="2519858"/>
            <a:ext cx="3583980" cy="822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720031" y="1568351"/>
            <a:ext cx="7472363" cy="642938"/>
          </a:xfrm>
          <a:prstGeom prst="rect">
            <a:avLst/>
          </a:prstGeom>
          <a:noFill/>
          <a:ln/>
        </p:spPr>
        <p:txBody>
          <a:bodyPr wrap="none" lIns="76197" tIns="38098" rIns="76197" bIns="38098" rtlCol="0" anchor="t"/>
          <a:lstStyle/>
          <a:p>
            <a:pPr>
              <a:lnSpc>
                <a:spcPts val="5062"/>
              </a:lnSpc>
            </a:pPr>
            <a:r>
              <a:rPr lang="en-US" sz="4000" b="1" kern="0" spc="-122" dirty="0">
                <a:solidFill>
                  <a:srgbClr val="000000"/>
                </a:solidFill>
                <a:latin typeface="Inter" pitchFamily="34" charset="0"/>
                <a:ea typeface="Inter" pitchFamily="34" charset="-122"/>
                <a:cs typeface="Inter" pitchFamily="34" charset="-120"/>
              </a:rPr>
              <a:t>Encapsulation Security Payload</a:t>
            </a:r>
            <a:endParaRPr lang="en-US" sz="4000" dirty="0"/>
          </a:p>
        </p:txBody>
      </p:sp>
      <p:pic>
        <p:nvPicPr>
          <p:cNvPr id="5" name="Image 0" descr="preencoded.png"/>
          <p:cNvPicPr>
            <a:picLocks noChangeAspect="1"/>
          </p:cNvPicPr>
          <p:nvPr/>
        </p:nvPicPr>
        <p:blipFill>
          <a:blip r:embed="rId3"/>
          <a:stretch>
            <a:fillRect/>
          </a:stretch>
        </p:blipFill>
        <p:spPr>
          <a:xfrm>
            <a:off x="720031" y="2519858"/>
            <a:ext cx="3583980" cy="822920"/>
          </a:xfrm>
          <a:prstGeom prst="rect">
            <a:avLst/>
          </a:prstGeom>
        </p:spPr>
      </p:pic>
      <p:sp>
        <p:nvSpPr>
          <p:cNvPr id="6" name="Text 3"/>
          <p:cNvSpPr/>
          <p:nvPr/>
        </p:nvSpPr>
        <p:spPr>
          <a:xfrm>
            <a:off x="925711" y="3651350"/>
            <a:ext cx="2571750" cy="321469"/>
          </a:xfrm>
          <a:prstGeom prst="rect">
            <a:avLst/>
          </a:prstGeom>
          <a:noFill/>
          <a:ln/>
        </p:spPr>
        <p:txBody>
          <a:bodyPr wrap="none" lIns="76197" tIns="38098" rIns="76197" bIns="38098" rtlCol="0" anchor="t"/>
          <a:lstStyle/>
          <a:p>
            <a:pPr>
              <a:lnSpc>
                <a:spcPts val="2532"/>
              </a:lnSpc>
            </a:pPr>
            <a:r>
              <a:rPr lang="en-US" sz="2000" b="1" kern="0" spc="-61" dirty="0">
                <a:solidFill>
                  <a:srgbClr val="272525"/>
                </a:solidFill>
                <a:latin typeface="Inter" pitchFamily="34" charset="0"/>
                <a:ea typeface="Inter" pitchFamily="34" charset="-122"/>
                <a:cs typeface="Inter" pitchFamily="34" charset="-120"/>
              </a:rPr>
              <a:t>Encryption</a:t>
            </a:r>
            <a:endParaRPr lang="en-US" sz="2000" dirty="0"/>
          </a:p>
        </p:txBody>
      </p:sp>
      <p:sp>
        <p:nvSpPr>
          <p:cNvPr id="7" name="Text 4"/>
          <p:cNvSpPr/>
          <p:nvPr/>
        </p:nvSpPr>
        <p:spPr>
          <a:xfrm>
            <a:off x="925711" y="4096246"/>
            <a:ext cx="3172619" cy="987623"/>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ESP encrypts the entire IP packet, including the header, to protect confidentiality.</a:t>
            </a:r>
            <a:endParaRPr lang="en-US" sz="1600" dirty="0"/>
          </a:p>
        </p:txBody>
      </p:sp>
      <p:pic>
        <p:nvPicPr>
          <p:cNvPr id="8" name="Image 1" descr="preencoded.png"/>
          <p:cNvPicPr>
            <a:picLocks noChangeAspect="1"/>
          </p:cNvPicPr>
          <p:nvPr/>
        </p:nvPicPr>
        <p:blipFill>
          <a:blip r:embed="rId4"/>
          <a:stretch>
            <a:fillRect/>
          </a:stretch>
        </p:blipFill>
        <p:spPr>
          <a:xfrm>
            <a:off x="4304010" y="2519858"/>
            <a:ext cx="3583980" cy="822920"/>
          </a:xfrm>
          <a:prstGeom prst="rect">
            <a:avLst/>
          </a:prstGeom>
        </p:spPr>
      </p:pic>
      <p:sp>
        <p:nvSpPr>
          <p:cNvPr id="9" name="Text 5"/>
          <p:cNvSpPr/>
          <p:nvPr/>
        </p:nvSpPr>
        <p:spPr>
          <a:xfrm>
            <a:off x="4509691" y="3651350"/>
            <a:ext cx="2571750" cy="321469"/>
          </a:xfrm>
          <a:prstGeom prst="rect">
            <a:avLst/>
          </a:prstGeom>
          <a:noFill/>
          <a:ln/>
        </p:spPr>
        <p:txBody>
          <a:bodyPr wrap="none" lIns="76197" tIns="38098" rIns="76197" bIns="38098" rtlCol="0" anchor="t"/>
          <a:lstStyle/>
          <a:p>
            <a:pPr>
              <a:lnSpc>
                <a:spcPts val="2532"/>
              </a:lnSpc>
            </a:pPr>
            <a:r>
              <a:rPr lang="en-US" sz="2000" b="1" kern="0" spc="-61" dirty="0">
                <a:solidFill>
                  <a:srgbClr val="272525"/>
                </a:solidFill>
                <a:latin typeface="Inter" pitchFamily="34" charset="0"/>
                <a:ea typeface="Inter" pitchFamily="34" charset="-122"/>
                <a:cs typeface="Inter" pitchFamily="34" charset="-120"/>
              </a:rPr>
              <a:t>Authentication</a:t>
            </a:r>
            <a:endParaRPr lang="en-US" sz="2000" dirty="0"/>
          </a:p>
        </p:txBody>
      </p:sp>
      <p:sp>
        <p:nvSpPr>
          <p:cNvPr id="10" name="Text 6"/>
          <p:cNvSpPr/>
          <p:nvPr/>
        </p:nvSpPr>
        <p:spPr>
          <a:xfrm>
            <a:off x="4509691" y="4096246"/>
            <a:ext cx="3172619" cy="987623"/>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ESP adds a MAC to verify the sender's identity and ensure data integrity.</a:t>
            </a:r>
            <a:endParaRPr lang="en-US" sz="1600" dirty="0"/>
          </a:p>
        </p:txBody>
      </p:sp>
      <p:pic>
        <p:nvPicPr>
          <p:cNvPr id="11" name="Image 2" descr="preencoded.png"/>
          <p:cNvPicPr>
            <a:picLocks noChangeAspect="1"/>
          </p:cNvPicPr>
          <p:nvPr/>
        </p:nvPicPr>
        <p:blipFill>
          <a:blip r:embed="rId5"/>
          <a:stretch>
            <a:fillRect/>
          </a:stretch>
        </p:blipFill>
        <p:spPr>
          <a:xfrm>
            <a:off x="7887990" y="2519858"/>
            <a:ext cx="3583980" cy="822920"/>
          </a:xfrm>
          <a:prstGeom prst="rect">
            <a:avLst/>
          </a:prstGeom>
        </p:spPr>
      </p:pic>
      <p:sp>
        <p:nvSpPr>
          <p:cNvPr id="12" name="Text 7"/>
          <p:cNvSpPr/>
          <p:nvPr/>
        </p:nvSpPr>
        <p:spPr>
          <a:xfrm>
            <a:off x="8093670" y="3651350"/>
            <a:ext cx="2571750" cy="321469"/>
          </a:xfrm>
          <a:prstGeom prst="rect">
            <a:avLst/>
          </a:prstGeom>
          <a:noFill/>
          <a:ln/>
        </p:spPr>
        <p:txBody>
          <a:bodyPr wrap="none" lIns="76197" tIns="38098" rIns="76197" bIns="38098" rtlCol="0" anchor="t"/>
          <a:lstStyle/>
          <a:p>
            <a:pPr>
              <a:lnSpc>
                <a:spcPts val="2532"/>
              </a:lnSpc>
            </a:pPr>
            <a:r>
              <a:rPr lang="en-US" sz="2000" b="1" kern="0" spc="-61" dirty="0">
                <a:solidFill>
                  <a:srgbClr val="272525"/>
                </a:solidFill>
                <a:latin typeface="Inter" pitchFamily="34" charset="0"/>
                <a:ea typeface="Inter" pitchFamily="34" charset="-122"/>
                <a:cs typeface="Inter" pitchFamily="34" charset="-120"/>
              </a:rPr>
              <a:t>Confidentiality</a:t>
            </a:r>
            <a:endParaRPr lang="en-US" sz="2000" dirty="0"/>
          </a:p>
        </p:txBody>
      </p:sp>
      <p:sp>
        <p:nvSpPr>
          <p:cNvPr id="13" name="Text 8"/>
          <p:cNvSpPr/>
          <p:nvPr/>
        </p:nvSpPr>
        <p:spPr>
          <a:xfrm>
            <a:off x="8093671" y="4096246"/>
            <a:ext cx="3172619" cy="329208"/>
          </a:xfrm>
          <a:prstGeom prst="rect">
            <a:avLst/>
          </a:prstGeom>
          <a:noFill/>
          <a:ln/>
        </p:spPr>
        <p:txBody>
          <a:bodyPr wrap="non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Provided by DES_CBC algorithm.</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720031" y="952699"/>
            <a:ext cx="5143500" cy="642938"/>
          </a:xfrm>
          <a:prstGeom prst="rect">
            <a:avLst/>
          </a:prstGeom>
          <a:noFill/>
          <a:ln/>
        </p:spPr>
        <p:txBody>
          <a:bodyPr wrap="none" lIns="76197" tIns="38098" rIns="76197" bIns="38098" rtlCol="0" anchor="t"/>
          <a:lstStyle/>
          <a:p>
            <a:pPr>
              <a:lnSpc>
                <a:spcPts val="5062"/>
              </a:lnSpc>
            </a:pPr>
            <a:r>
              <a:rPr lang="en-US" sz="4000" b="1" kern="0" spc="-122" dirty="0">
                <a:solidFill>
                  <a:srgbClr val="000000"/>
                </a:solidFill>
                <a:latin typeface="Inter" pitchFamily="34" charset="0"/>
                <a:ea typeface="Inter" pitchFamily="34" charset="-122"/>
                <a:cs typeface="Inter" pitchFamily="34" charset="-120"/>
              </a:rPr>
              <a:t>Security Association</a:t>
            </a:r>
            <a:endParaRPr lang="en-US" sz="4000" dirty="0"/>
          </a:p>
        </p:txBody>
      </p:sp>
      <p:sp>
        <p:nvSpPr>
          <p:cNvPr id="5" name="Shape 3"/>
          <p:cNvSpPr/>
          <p:nvPr/>
        </p:nvSpPr>
        <p:spPr>
          <a:xfrm>
            <a:off x="720031" y="1904207"/>
            <a:ext cx="10751939" cy="4001095"/>
          </a:xfrm>
          <a:prstGeom prst="roundRect">
            <a:avLst>
              <a:gd name="adj" fmla="val 2314"/>
            </a:avLst>
          </a:prstGeom>
          <a:noFill/>
          <a:ln w="15240">
            <a:solidFill>
              <a:srgbClr val="000000">
                <a:alpha val="8000"/>
              </a:srgbClr>
            </a:solidFill>
            <a:prstDash val="solid"/>
          </a:ln>
        </p:spPr>
      </p:sp>
      <p:sp>
        <p:nvSpPr>
          <p:cNvPr id="6" name="Shape 4"/>
          <p:cNvSpPr/>
          <p:nvPr/>
        </p:nvSpPr>
        <p:spPr>
          <a:xfrm>
            <a:off x="732731" y="1916907"/>
            <a:ext cx="10726539" cy="2029023"/>
          </a:xfrm>
          <a:prstGeom prst="rect">
            <a:avLst/>
          </a:prstGeom>
          <a:solidFill>
            <a:srgbClr val="FFFFFF">
              <a:alpha val="4000"/>
            </a:srgbClr>
          </a:solidFill>
          <a:ln/>
        </p:spPr>
      </p:sp>
      <p:sp>
        <p:nvSpPr>
          <p:cNvPr id="7" name="Text 5"/>
          <p:cNvSpPr/>
          <p:nvPr/>
        </p:nvSpPr>
        <p:spPr>
          <a:xfrm>
            <a:off x="938510" y="2046684"/>
            <a:ext cx="1490464" cy="329208"/>
          </a:xfrm>
          <a:prstGeom prst="rect">
            <a:avLst/>
          </a:prstGeom>
          <a:noFill/>
          <a:ln/>
        </p:spPr>
        <p:txBody>
          <a:bodyPr wrap="non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Definition</a:t>
            </a:r>
            <a:endParaRPr lang="en-US" sz="1600" dirty="0"/>
          </a:p>
        </p:txBody>
      </p:sp>
      <p:sp>
        <p:nvSpPr>
          <p:cNvPr id="8" name="Text 6"/>
          <p:cNvSpPr/>
          <p:nvPr/>
        </p:nvSpPr>
        <p:spPr>
          <a:xfrm>
            <a:off x="2846686" y="2046684"/>
            <a:ext cx="8406904" cy="987623"/>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A security association (SA) defines the parameters for secure communication between two endpoints.It is a unidirectional security arrangement defining a set of items and procedures in order to protect the communication process.</a:t>
            </a:r>
            <a:endParaRPr lang="en-US" sz="1600" dirty="0"/>
          </a:p>
        </p:txBody>
      </p:sp>
      <p:sp>
        <p:nvSpPr>
          <p:cNvPr id="9" name="Text 7"/>
          <p:cNvSpPr/>
          <p:nvPr/>
        </p:nvSpPr>
        <p:spPr>
          <a:xfrm>
            <a:off x="2846686" y="3157736"/>
            <a:ext cx="8406904" cy="658416"/>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Since each AS establishes a unidirectional channel, for a full duplex communication between two parties, two SAs must be established. </a:t>
            </a:r>
            <a:endParaRPr lang="en-US" sz="1600" dirty="0"/>
          </a:p>
        </p:txBody>
      </p:sp>
      <p:sp>
        <p:nvSpPr>
          <p:cNvPr id="10" name="Shape 8"/>
          <p:cNvSpPr/>
          <p:nvPr/>
        </p:nvSpPr>
        <p:spPr>
          <a:xfrm>
            <a:off x="732731" y="3945930"/>
            <a:ext cx="10726539" cy="1946672"/>
          </a:xfrm>
          <a:prstGeom prst="rect">
            <a:avLst/>
          </a:prstGeom>
          <a:solidFill>
            <a:srgbClr val="000000">
              <a:alpha val="4000"/>
            </a:srgbClr>
          </a:solidFill>
          <a:ln/>
        </p:spPr>
      </p:sp>
      <p:sp>
        <p:nvSpPr>
          <p:cNvPr id="11" name="Text 9"/>
          <p:cNvSpPr/>
          <p:nvPr/>
        </p:nvSpPr>
        <p:spPr>
          <a:xfrm>
            <a:off x="938510" y="4075708"/>
            <a:ext cx="1490464" cy="329208"/>
          </a:xfrm>
          <a:prstGeom prst="rect">
            <a:avLst/>
          </a:prstGeom>
          <a:noFill/>
          <a:ln/>
        </p:spPr>
        <p:txBody>
          <a:bodyPr wrap="non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Parameters</a:t>
            </a:r>
            <a:endParaRPr lang="en-US" sz="1600" dirty="0"/>
          </a:p>
        </p:txBody>
      </p:sp>
      <p:sp>
        <p:nvSpPr>
          <p:cNvPr id="12" name="Text 10"/>
          <p:cNvSpPr/>
          <p:nvPr/>
        </p:nvSpPr>
        <p:spPr>
          <a:xfrm>
            <a:off x="2846686" y="4075708"/>
            <a:ext cx="8406904" cy="329208"/>
          </a:xfrm>
          <a:prstGeom prst="rect">
            <a:avLst/>
          </a:prstGeom>
          <a:noFill/>
          <a:ln/>
        </p:spPr>
        <p:txBody>
          <a:bodyPr wrap="non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Security Parameter Index(SPI)</a:t>
            </a:r>
            <a:endParaRPr lang="en-US" sz="1600" dirty="0"/>
          </a:p>
        </p:txBody>
      </p:sp>
      <p:sp>
        <p:nvSpPr>
          <p:cNvPr id="13" name="Text 11"/>
          <p:cNvSpPr/>
          <p:nvPr/>
        </p:nvSpPr>
        <p:spPr>
          <a:xfrm>
            <a:off x="2846686" y="4528344"/>
            <a:ext cx="8406904" cy="329208"/>
          </a:xfrm>
          <a:prstGeom prst="rect">
            <a:avLst/>
          </a:prstGeom>
          <a:noFill/>
          <a:ln/>
        </p:spPr>
        <p:txBody>
          <a:bodyPr wrap="non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Security Protocol Identifier</a:t>
            </a:r>
            <a:endParaRPr lang="en-US" sz="1600" dirty="0"/>
          </a:p>
        </p:txBody>
      </p:sp>
      <p:sp>
        <p:nvSpPr>
          <p:cNvPr id="14" name="Text 12"/>
          <p:cNvSpPr/>
          <p:nvPr/>
        </p:nvSpPr>
        <p:spPr>
          <a:xfrm>
            <a:off x="2846686" y="4980980"/>
            <a:ext cx="8406904" cy="329208"/>
          </a:xfrm>
          <a:prstGeom prst="rect">
            <a:avLst/>
          </a:prstGeom>
          <a:noFill/>
          <a:ln/>
        </p:spPr>
        <p:txBody>
          <a:bodyPr wrap="non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IP destination Address</a:t>
            </a:r>
            <a:endParaRPr lang="en-US" sz="1600" dirty="0"/>
          </a:p>
        </p:txBody>
      </p:sp>
      <p:sp>
        <p:nvSpPr>
          <p:cNvPr id="15" name="Text 13"/>
          <p:cNvSpPr/>
          <p:nvPr/>
        </p:nvSpPr>
        <p:spPr>
          <a:xfrm>
            <a:off x="2846686" y="5433616"/>
            <a:ext cx="8406904" cy="329208"/>
          </a:xfrm>
          <a:prstGeom prst="rect">
            <a:avLst/>
          </a:prstGeom>
          <a:noFill/>
          <a:ln/>
        </p:spPr>
        <p:txBody>
          <a:bodyPr wrap="non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Encapsulation Mode</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F6F4F4"/>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720031" y="1356023"/>
            <a:ext cx="5143500" cy="642938"/>
          </a:xfrm>
          <a:prstGeom prst="rect">
            <a:avLst/>
          </a:prstGeom>
          <a:noFill/>
          <a:ln/>
        </p:spPr>
        <p:txBody>
          <a:bodyPr wrap="none" lIns="76197" tIns="38098" rIns="76197" bIns="38098" rtlCol="0" anchor="t"/>
          <a:lstStyle/>
          <a:p>
            <a:pPr>
              <a:lnSpc>
                <a:spcPts val="5062"/>
              </a:lnSpc>
            </a:pPr>
            <a:r>
              <a:rPr lang="en-US" sz="4000" b="1" kern="0" spc="-122" dirty="0">
                <a:solidFill>
                  <a:srgbClr val="000000"/>
                </a:solidFill>
                <a:latin typeface="Inter" pitchFamily="34" charset="0"/>
                <a:ea typeface="Inter" pitchFamily="34" charset="-122"/>
                <a:cs typeface="Inter" pitchFamily="34" charset="-120"/>
              </a:rPr>
              <a:t>Encapsulation modes</a:t>
            </a:r>
            <a:endParaRPr lang="en-US" sz="4000" dirty="0"/>
          </a:p>
        </p:txBody>
      </p:sp>
      <p:sp>
        <p:nvSpPr>
          <p:cNvPr id="5" name="Shape 3"/>
          <p:cNvSpPr/>
          <p:nvPr/>
        </p:nvSpPr>
        <p:spPr>
          <a:xfrm>
            <a:off x="720031" y="2307531"/>
            <a:ext cx="5273179" cy="3194348"/>
          </a:xfrm>
          <a:prstGeom prst="roundRect">
            <a:avLst>
              <a:gd name="adj" fmla="val 2898"/>
            </a:avLst>
          </a:prstGeom>
          <a:solidFill>
            <a:srgbClr val="DADBF1"/>
          </a:solidFill>
          <a:ln w="15240">
            <a:solidFill>
              <a:srgbClr val="C0C1D7"/>
            </a:solidFill>
            <a:prstDash val="solid"/>
          </a:ln>
        </p:spPr>
      </p:sp>
      <p:sp>
        <p:nvSpPr>
          <p:cNvPr id="6" name="Text 4"/>
          <p:cNvSpPr/>
          <p:nvPr/>
        </p:nvSpPr>
        <p:spPr>
          <a:xfrm>
            <a:off x="938411" y="2525911"/>
            <a:ext cx="2571750" cy="321469"/>
          </a:xfrm>
          <a:prstGeom prst="rect">
            <a:avLst/>
          </a:prstGeom>
          <a:noFill/>
          <a:ln/>
        </p:spPr>
        <p:txBody>
          <a:bodyPr wrap="none" lIns="76197" tIns="38098" rIns="76197" bIns="38098" rtlCol="0" anchor="t"/>
          <a:lstStyle/>
          <a:p>
            <a:pPr>
              <a:lnSpc>
                <a:spcPts val="2532"/>
              </a:lnSpc>
            </a:pPr>
            <a:r>
              <a:rPr lang="en-US" sz="2000" b="1" kern="0" spc="-61" dirty="0">
                <a:solidFill>
                  <a:srgbClr val="272525"/>
                </a:solidFill>
                <a:latin typeface="Inter" pitchFamily="34" charset="0"/>
                <a:ea typeface="Inter" pitchFamily="34" charset="-122"/>
                <a:cs typeface="Inter" pitchFamily="34" charset="-120"/>
              </a:rPr>
              <a:t>Transport Mode</a:t>
            </a:r>
            <a:endParaRPr lang="en-US" sz="2000" dirty="0"/>
          </a:p>
        </p:txBody>
      </p:sp>
      <p:sp>
        <p:nvSpPr>
          <p:cNvPr id="7" name="Text 5"/>
          <p:cNvSpPr/>
          <p:nvPr/>
        </p:nvSpPr>
        <p:spPr>
          <a:xfrm>
            <a:off x="938411" y="2970808"/>
            <a:ext cx="4836418" cy="987623"/>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Encrypts only the payload of the IP packet, leaving the IP header untouched. Ideal for applications requiring end-to-end protection.</a:t>
            </a:r>
            <a:endParaRPr lang="en-US" sz="1600" dirty="0"/>
          </a:p>
        </p:txBody>
      </p:sp>
      <p:pic>
        <p:nvPicPr>
          <p:cNvPr id="8" name="Image 0" descr="preencoded.png"/>
          <p:cNvPicPr>
            <a:picLocks noChangeAspect="1"/>
          </p:cNvPicPr>
          <p:nvPr/>
        </p:nvPicPr>
        <p:blipFill>
          <a:blip r:embed="rId3"/>
          <a:stretch>
            <a:fillRect/>
          </a:stretch>
        </p:blipFill>
        <p:spPr>
          <a:xfrm>
            <a:off x="938411" y="4189809"/>
            <a:ext cx="4836418" cy="533103"/>
          </a:xfrm>
          <a:prstGeom prst="rect">
            <a:avLst/>
          </a:prstGeom>
        </p:spPr>
      </p:pic>
      <p:sp>
        <p:nvSpPr>
          <p:cNvPr id="9" name="Text 6"/>
          <p:cNvSpPr/>
          <p:nvPr/>
        </p:nvSpPr>
        <p:spPr>
          <a:xfrm>
            <a:off x="938411" y="4954290"/>
            <a:ext cx="4836418" cy="329208"/>
          </a:xfrm>
          <a:prstGeom prst="rect">
            <a:avLst/>
          </a:prstGeom>
          <a:noFill/>
          <a:ln/>
        </p:spPr>
        <p:txBody>
          <a:bodyPr wrap="none" lIns="76197" tIns="38098" rIns="76197" bIns="38098" rtlCol="0" anchor="t"/>
          <a:lstStyle/>
          <a:p>
            <a:pPr>
              <a:lnSpc>
                <a:spcPts val="2592"/>
              </a:lnSpc>
            </a:pPr>
            <a:endParaRPr lang="en-US" sz="1600" dirty="0"/>
          </a:p>
        </p:txBody>
      </p:sp>
      <p:sp>
        <p:nvSpPr>
          <p:cNvPr id="10" name="Shape 7"/>
          <p:cNvSpPr/>
          <p:nvPr/>
        </p:nvSpPr>
        <p:spPr>
          <a:xfrm>
            <a:off x="6198891" y="2307531"/>
            <a:ext cx="5273179" cy="3194348"/>
          </a:xfrm>
          <a:prstGeom prst="roundRect">
            <a:avLst>
              <a:gd name="adj" fmla="val 2898"/>
            </a:avLst>
          </a:prstGeom>
          <a:solidFill>
            <a:srgbClr val="DADBF1"/>
          </a:solidFill>
          <a:ln w="15240">
            <a:solidFill>
              <a:srgbClr val="C0C1D7"/>
            </a:solidFill>
            <a:prstDash val="solid"/>
          </a:ln>
        </p:spPr>
      </p:sp>
      <p:sp>
        <p:nvSpPr>
          <p:cNvPr id="11" name="Text 8"/>
          <p:cNvSpPr/>
          <p:nvPr/>
        </p:nvSpPr>
        <p:spPr>
          <a:xfrm>
            <a:off x="6417270" y="2525911"/>
            <a:ext cx="2571750" cy="321469"/>
          </a:xfrm>
          <a:prstGeom prst="rect">
            <a:avLst/>
          </a:prstGeom>
          <a:noFill/>
          <a:ln/>
        </p:spPr>
        <p:txBody>
          <a:bodyPr wrap="none" lIns="76197" tIns="38098" rIns="76197" bIns="38098" rtlCol="0" anchor="t"/>
          <a:lstStyle/>
          <a:p>
            <a:pPr>
              <a:lnSpc>
                <a:spcPts val="2532"/>
              </a:lnSpc>
            </a:pPr>
            <a:r>
              <a:rPr lang="en-US" sz="2000" b="1" kern="0" spc="-61" dirty="0">
                <a:solidFill>
                  <a:srgbClr val="272525"/>
                </a:solidFill>
                <a:latin typeface="Inter" pitchFamily="34" charset="0"/>
                <a:ea typeface="Inter" pitchFamily="34" charset="-122"/>
                <a:cs typeface="Inter" pitchFamily="34" charset="-120"/>
              </a:rPr>
              <a:t>Tunnel Mode</a:t>
            </a:r>
            <a:endParaRPr lang="en-US" sz="2000" dirty="0"/>
          </a:p>
        </p:txBody>
      </p:sp>
      <p:sp>
        <p:nvSpPr>
          <p:cNvPr id="12" name="Text 9"/>
          <p:cNvSpPr/>
          <p:nvPr/>
        </p:nvSpPr>
        <p:spPr>
          <a:xfrm>
            <a:off x="6417270" y="2970808"/>
            <a:ext cx="4836418" cy="987623"/>
          </a:xfrm>
          <a:prstGeom prst="rect">
            <a:avLst/>
          </a:prstGeom>
          <a:noFill/>
          <a:ln/>
        </p:spPr>
        <p:txBody>
          <a:bodyPr wrap="square" lIns="76197" tIns="38098" rIns="76197" bIns="38098" rtlCol="0" anchor="t"/>
          <a:lstStyle/>
          <a:p>
            <a:pPr>
              <a:lnSpc>
                <a:spcPts val="2592"/>
              </a:lnSpc>
            </a:pPr>
            <a:r>
              <a:rPr lang="en-US" sz="1600" kern="0" spc="-32" dirty="0">
                <a:solidFill>
                  <a:srgbClr val="272525"/>
                </a:solidFill>
                <a:latin typeface="Inter" pitchFamily="34" charset="0"/>
                <a:ea typeface="Inter" pitchFamily="34" charset="-122"/>
                <a:cs typeface="Inter" pitchFamily="34" charset="-120"/>
              </a:rPr>
              <a:t>Encrypts the entire IP packet, including the header. Used for securing communication between networks or gateways.</a:t>
            </a:r>
            <a:endParaRPr lang="en-US" sz="1600" dirty="0"/>
          </a:p>
        </p:txBody>
      </p:sp>
      <p:pic>
        <p:nvPicPr>
          <p:cNvPr id="13" name="Image 1" descr="preencoded.png"/>
          <p:cNvPicPr>
            <a:picLocks noChangeAspect="1"/>
          </p:cNvPicPr>
          <p:nvPr/>
        </p:nvPicPr>
        <p:blipFill>
          <a:blip r:embed="rId4"/>
          <a:stretch>
            <a:fillRect/>
          </a:stretch>
        </p:blipFill>
        <p:spPr>
          <a:xfrm>
            <a:off x="6417270" y="4189810"/>
            <a:ext cx="4836418" cy="476944"/>
          </a:xfrm>
          <a:prstGeom prst="rect">
            <a:avLst/>
          </a:prstGeom>
        </p:spPr>
      </p:pic>
      <p:sp>
        <p:nvSpPr>
          <p:cNvPr id="14" name="Text 10"/>
          <p:cNvSpPr/>
          <p:nvPr/>
        </p:nvSpPr>
        <p:spPr>
          <a:xfrm>
            <a:off x="6417270" y="4898132"/>
            <a:ext cx="4836418" cy="329208"/>
          </a:xfrm>
          <a:prstGeom prst="rect">
            <a:avLst/>
          </a:prstGeom>
          <a:noFill/>
          <a:ln/>
        </p:spPr>
        <p:txBody>
          <a:bodyPr wrap="none" lIns="76197" tIns="38098" rIns="76197" bIns="38098" rtlCol="0" anchor="t"/>
          <a:lstStyle/>
          <a:p>
            <a:pPr>
              <a:lnSpc>
                <a:spcPts val="2592"/>
              </a:lnSpc>
            </a:pP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7622" y="1776137"/>
            <a:ext cx="10137297" cy="2466258"/>
          </a:xfrm>
          <a:prstGeom prst="rect">
            <a:avLst/>
          </a:prstGeom>
        </p:spPr>
        <p:txBody>
          <a:bodyPr vert="horz" wrap="square" lIns="0" tIns="9304" rIns="0" bIns="0" rtlCol="0">
            <a:spAutoFit/>
          </a:bodyPr>
          <a:lstStyle/>
          <a:p>
            <a:pPr marL="1008640" marR="3383" indent="-1000605">
              <a:lnSpc>
                <a:spcPct val="100099"/>
              </a:lnSpc>
              <a:spcBef>
                <a:spcPts val="73"/>
              </a:spcBef>
            </a:pPr>
            <a:r>
              <a:rPr sz="8000" spc="-246" dirty="0"/>
              <a:t> </a:t>
            </a:r>
            <a:r>
              <a:rPr sz="8000" spc="-213" dirty="0"/>
              <a:t>Firewall</a:t>
            </a:r>
            <a:r>
              <a:rPr lang="en-US" sz="8000" spc="-213" dirty="0"/>
              <a:t> and Its</a:t>
            </a:r>
            <a:br>
              <a:rPr lang="en-US" sz="8000" spc="-213" dirty="0"/>
            </a:br>
            <a:r>
              <a:rPr sz="8000" spc="-220" dirty="0"/>
              <a:t>Key</a:t>
            </a:r>
            <a:r>
              <a:rPr sz="8000" spc="-230" dirty="0"/>
              <a:t> </a:t>
            </a:r>
            <a:r>
              <a:rPr sz="8000" spc="-40" dirty="0"/>
              <a:t>Characteristics</a:t>
            </a:r>
            <a:endParaRPr sz="8000" dirty="0"/>
          </a:p>
        </p:txBody>
      </p:sp>
      <p:sp>
        <p:nvSpPr>
          <p:cNvPr id="3" name="object 3"/>
          <p:cNvSpPr/>
          <p:nvPr/>
        </p:nvSpPr>
        <p:spPr>
          <a:xfrm>
            <a:off x="0" y="8"/>
            <a:ext cx="12183539" cy="1698433"/>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84" y="235686"/>
                </a:lnTo>
                <a:lnTo>
                  <a:pt x="3904119" y="215900"/>
                </a:lnTo>
                <a:lnTo>
                  <a:pt x="3948328" y="196748"/>
                </a:lnTo>
                <a:lnTo>
                  <a:pt x="3993210" y="178231"/>
                </a:lnTo>
                <a:lnTo>
                  <a:pt x="4038790" y="160350"/>
                </a:lnTo>
                <a:lnTo>
                  <a:pt x="4085056" y="143078"/>
                </a:lnTo>
                <a:lnTo>
                  <a:pt x="4132046" y="126441"/>
                </a:lnTo>
                <a:lnTo>
                  <a:pt x="4179747" y="110413"/>
                </a:lnTo>
                <a:lnTo>
                  <a:pt x="4228198" y="94996"/>
                </a:lnTo>
                <a:lnTo>
                  <a:pt x="4277398" y="80187"/>
                </a:lnTo>
                <a:lnTo>
                  <a:pt x="4327360" y="65989"/>
                </a:lnTo>
                <a:lnTo>
                  <a:pt x="4378096" y="52387"/>
                </a:lnTo>
                <a:lnTo>
                  <a:pt x="4429620" y="39370"/>
                </a:lnTo>
                <a:lnTo>
                  <a:pt x="4481931" y="26949"/>
                </a:lnTo>
                <a:lnTo>
                  <a:pt x="4535068" y="15113"/>
                </a:lnTo>
                <a:lnTo>
                  <a:pt x="4589030" y="3860"/>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82"/>
                </a:lnTo>
                <a:lnTo>
                  <a:pt x="3926192" y="144741"/>
                </a:lnTo>
                <a:lnTo>
                  <a:pt x="3881170" y="164261"/>
                </a:lnTo>
                <a:lnTo>
                  <a:pt x="3836809" y="184429"/>
                </a:lnTo>
                <a:lnTo>
                  <a:pt x="3793096" y="205257"/>
                </a:lnTo>
                <a:lnTo>
                  <a:pt x="3750030" y="226745"/>
                </a:lnTo>
                <a:lnTo>
                  <a:pt x="3707574" y="248907"/>
                </a:lnTo>
                <a:lnTo>
                  <a:pt x="3665728" y="271741"/>
                </a:lnTo>
                <a:lnTo>
                  <a:pt x="3621519" y="297053"/>
                </a:lnTo>
                <a:lnTo>
                  <a:pt x="3577869" y="323291"/>
                </a:lnTo>
                <a:lnTo>
                  <a:pt x="3534778" y="350418"/>
                </a:lnTo>
                <a:lnTo>
                  <a:pt x="3492233" y="378345"/>
                </a:lnTo>
                <a:lnTo>
                  <a:pt x="3450183" y="407060"/>
                </a:lnTo>
                <a:lnTo>
                  <a:pt x="3408616" y="436486"/>
                </a:lnTo>
                <a:lnTo>
                  <a:pt x="3367519" y="466585"/>
                </a:lnTo>
                <a:lnTo>
                  <a:pt x="3326866" y="497293"/>
                </a:lnTo>
                <a:lnTo>
                  <a:pt x="3288868" y="526821"/>
                </a:lnTo>
                <a:lnTo>
                  <a:pt x="0" y="526821"/>
                </a:lnTo>
                <a:lnTo>
                  <a:pt x="0" y="574446"/>
                </a:lnTo>
                <a:lnTo>
                  <a:pt x="3229508" y="574446"/>
                </a:lnTo>
                <a:lnTo>
                  <a:pt x="3207308" y="592582"/>
                </a:lnTo>
                <a:lnTo>
                  <a:pt x="3168180" y="625233"/>
                </a:lnTo>
                <a:lnTo>
                  <a:pt x="3129381" y="658241"/>
                </a:lnTo>
                <a:lnTo>
                  <a:pt x="3090888" y="691553"/>
                </a:lnTo>
                <a:lnTo>
                  <a:pt x="3052673" y="725119"/>
                </a:lnTo>
                <a:lnTo>
                  <a:pt x="2976981" y="792784"/>
                </a:lnTo>
                <a:lnTo>
                  <a:pt x="2739758" y="1009802"/>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96"/>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12" y="2550083"/>
                </a:lnTo>
                <a:lnTo>
                  <a:pt x="30060" y="2550249"/>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01" y="2162454"/>
                </a:lnTo>
                <a:lnTo>
                  <a:pt x="1325003" y="2137587"/>
                </a:lnTo>
                <a:lnTo>
                  <a:pt x="1371765" y="2112149"/>
                </a:lnTo>
                <a:lnTo>
                  <a:pt x="1417955" y="2086305"/>
                </a:lnTo>
                <a:lnTo>
                  <a:pt x="1463903" y="2059927"/>
                </a:lnTo>
                <a:lnTo>
                  <a:pt x="1509509" y="2033066"/>
                </a:lnTo>
                <a:lnTo>
                  <a:pt x="1554759" y="2005774"/>
                </a:lnTo>
                <a:lnTo>
                  <a:pt x="1599653" y="1978050"/>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74" y="1051598"/>
                </a:lnTo>
                <a:lnTo>
                  <a:pt x="3013252" y="835710"/>
                </a:lnTo>
                <a:lnTo>
                  <a:pt x="3088195"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C2C"/>
          </a:solidFill>
        </p:spPr>
        <p:txBody>
          <a:bodyPr wrap="square" lIns="0" tIns="0" rIns="0" bIns="0" rtlCol="0"/>
          <a:lstStyle/>
          <a:p>
            <a:endParaRPr/>
          </a:p>
        </p:txBody>
      </p:sp>
      <p:sp>
        <p:nvSpPr>
          <p:cNvPr id="4" name="object 4"/>
          <p:cNvSpPr/>
          <p:nvPr/>
        </p:nvSpPr>
        <p:spPr>
          <a:xfrm>
            <a:off x="0" y="5255249"/>
            <a:ext cx="12183539" cy="1594422"/>
          </a:xfrm>
          <a:custGeom>
            <a:avLst/>
            <a:gdLst/>
            <a:ahLst/>
            <a:cxnLst/>
            <a:rect l="l" t="t" r="r" b="b"/>
            <a:pathLst>
              <a:path w="18288000" h="2394584">
                <a:moveTo>
                  <a:pt x="18287988" y="0"/>
                </a:moveTo>
                <a:lnTo>
                  <a:pt x="18231523" y="5473"/>
                </a:lnTo>
                <a:lnTo>
                  <a:pt x="18154549" y="18618"/>
                </a:lnTo>
                <a:lnTo>
                  <a:pt x="18108041" y="27863"/>
                </a:lnTo>
                <a:lnTo>
                  <a:pt x="18061496" y="37909"/>
                </a:lnTo>
                <a:lnTo>
                  <a:pt x="18014912" y="48768"/>
                </a:lnTo>
                <a:lnTo>
                  <a:pt x="17968303" y="60413"/>
                </a:lnTo>
                <a:lnTo>
                  <a:pt x="17921669" y="72859"/>
                </a:lnTo>
                <a:lnTo>
                  <a:pt x="17875009" y="86106"/>
                </a:lnTo>
                <a:lnTo>
                  <a:pt x="17828337" y="100139"/>
                </a:lnTo>
                <a:lnTo>
                  <a:pt x="17781664" y="114960"/>
                </a:lnTo>
                <a:lnTo>
                  <a:pt x="17734966" y="130568"/>
                </a:lnTo>
                <a:lnTo>
                  <a:pt x="17688281" y="146964"/>
                </a:lnTo>
                <a:lnTo>
                  <a:pt x="17641596" y="164147"/>
                </a:lnTo>
                <a:lnTo>
                  <a:pt x="17594936" y="182105"/>
                </a:lnTo>
                <a:lnTo>
                  <a:pt x="17548276" y="200850"/>
                </a:lnTo>
                <a:lnTo>
                  <a:pt x="17501642" y="220370"/>
                </a:lnTo>
                <a:lnTo>
                  <a:pt x="17455033" y="240665"/>
                </a:lnTo>
                <a:lnTo>
                  <a:pt x="17408462" y="261734"/>
                </a:lnTo>
                <a:lnTo>
                  <a:pt x="17361916" y="283578"/>
                </a:lnTo>
                <a:lnTo>
                  <a:pt x="17315422" y="306197"/>
                </a:lnTo>
                <a:lnTo>
                  <a:pt x="17268978" y="329577"/>
                </a:lnTo>
                <a:lnTo>
                  <a:pt x="17222572" y="353720"/>
                </a:lnTo>
                <a:lnTo>
                  <a:pt x="17176230" y="378637"/>
                </a:lnTo>
                <a:lnTo>
                  <a:pt x="17129405" y="404558"/>
                </a:lnTo>
                <a:lnTo>
                  <a:pt x="17082974" y="431063"/>
                </a:lnTo>
                <a:lnTo>
                  <a:pt x="17036936" y="458114"/>
                </a:lnTo>
                <a:lnTo>
                  <a:pt x="16991292" y="485698"/>
                </a:lnTo>
                <a:lnTo>
                  <a:pt x="16946042" y="513765"/>
                </a:lnTo>
                <a:lnTo>
                  <a:pt x="16901186" y="542302"/>
                </a:lnTo>
                <a:lnTo>
                  <a:pt x="16856736" y="571296"/>
                </a:lnTo>
                <a:lnTo>
                  <a:pt x="16812667" y="600710"/>
                </a:lnTo>
                <a:lnTo>
                  <a:pt x="16769004" y="630529"/>
                </a:lnTo>
                <a:lnTo>
                  <a:pt x="16725735" y="660717"/>
                </a:lnTo>
                <a:lnTo>
                  <a:pt x="16682860" y="691248"/>
                </a:lnTo>
                <a:lnTo>
                  <a:pt x="16640391" y="722109"/>
                </a:lnTo>
                <a:lnTo>
                  <a:pt x="16598329" y="753262"/>
                </a:lnTo>
                <a:lnTo>
                  <a:pt x="16556660" y="784682"/>
                </a:lnTo>
                <a:lnTo>
                  <a:pt x="16515385" y="816368"/>
                </a:lnTo>
                <a:lnTo>
                  <a:pt x="16474529" y="848271"/>
                </a:lnTo>
                <a:lnTo>
                  <a:pt x="16434067" y="880364"/>
                </a:lnTo>
                <a:lnTo>
                  <a:pt x="16393998" y="912647"/>
                </a:lnTo>
                <a:lnTo>
                  <a:pt x="16354349" y="945070"/>
                </a:lnTo>
                <a:lnTo>
                  <a:pt x="16315106" y="977620"/>
                </a:lnTo>
                <a:lnTo>
                  <a:pt x="16276257" y="1010259"/>
                </a:lnTo>
                <a:lnTo>
                  <a:pt x="16237827" y="1042987"/>
                </a:lnTo>
                <a:lnTo>
                  <a:pt x="16199790" y="1075766"/>
                </a:lnTo>
                <a:lnTo>
                  <a:pt x="16162173" y="1108557"/>
                </a:lnTo>
                <a:lnTo>
                  <a:pt x="16088157" y="1174127"/>
                </a:lnTo>
                <a:lnTo>
                  <a:pt x="16015792" y="1239494"/>
                </a:lnTo>
                <a:lnTo>
                  <a:pt x="15945066" y="1304467"/>
                </a:lnTo>
                <a:lnTo>
                  <a:pt x="15842069" y="1400746"/>
                </a:lnTo>
                <a:lnTo>
                  <a:pt x="15617203" y="1614512"/>
                </a:lnTo>
                <a:lnTo>
                  <a:pt x="15542121" y="1684680"/>
                </a:lnTo>
                <a:lnTo>
                  <a:pt x="15504198" y="1719491"/>
                </a:lnTo>
                <a:lnTo>
                  <a:pt x="15465971" y="1754047"/>
                </a:lnTo>
                <a:lnTo>
                  <a:pt x="15427427" y="1788274"/>
                </a:lnTo>
                <a:lnTo>
                  <a:pt x="15388527" y="1822094"/>
                </a:lnTo>
                <a:lnTo>
                  <a:pt x="15349258" y="1855457"/>
                </a:lnTo>
                <a:lnTo>
                  <a:pt x="15341003" y="1862289"/>
                </a:lnTo>
                <a:lnTo>
                  <a:pt x="0" y="1862289"/>
                </a:lnTo>
                <a:lnTo>
                  <a:pt x="0" y="1909914"/>
                </a:lnTo>
                <a:lnTo>
                  <a:pt x="15282698" y="1909914"/>
                </a:lnTo>
                <a:lnTo>
                  <a:pt x="15269490" y="1920532"/>
                </a:lnTo>
                <a:lnTo>
                  <a:pt x="15228926" y="1952117"/>
                </a:lnTo>
                <a:lnTo>
                  <a:pt x="15187879" y="1982965"/>
                </a:lnTo>
                <a:lnTo>
                  <a:pt x="15146325" y="2013026"/>
                </a:lnTo>
                <a:lnTo>
                  <a:pt x="15104225" y="2042223"/>
                </a:lnTo>
                <a:lnTo>
                  <a:pt x="15061565" y="2070493"/>
                </a:lnTo>
                <a:lnTo>
                  <a:pt x="15018309" y="2097773"/>
                </a:lnTo>
                <a:lnTo>
                  <a:pt x="14974431" y="2123998"/>
                </a:lnTo>
                <a:lnTo>
                  <a:pt x="14932660" y="2147773"/>
                </a:lnTo>
                <a:lnTo>
                  <a:pt x="14890166" y="2170798"/>
                </a:lnTo>
                <a:lnTo>
                  <a:pt x="14846948" y="2193099"/>
                </a:lnTo>
                <a:lnTo>
                  <a:pt x="14802866" y="2214727"/>
                </a:lnTo>
                <a:lnTo>
                  <a:pt x="14758264" y="2235530"/>
                </a:lnTo>
                <a:lnTo>
                  <a:pt x="14712760" y="2255672"/>
                </a:lnTo>
                <a:lnTo>
                  <a:pt x="14666468" y="2275103"/>
                </a:lnTo>
                <a:lnTo>
                  <a:pt x="14619364" y="2293836"/>
                </a:lnTo>
                <a:lnTo>
                  <a:pt x="14571434" y="2311870"/>
                </a:lnTo>
                <a:lnTo>
                  <a:pt x="14522666" y="2329218"/>
                </a:lnTo>
                <a:lnTo>
                  <a:pt x="14473047" y="2345893"/>
                </a:lnTo>
                <a:lnTo>
                  <a:pt x="14422552" y="2361869"/>
                </a:lnTo>
                <a:lnTo>
                  <a:pt x="14371168" y="2377198"/>
                </a:lnTo>
                <a:lnTo>
                  <a:pt x="14318882" y="2391841"/>
                </a:lnTo>
                <a:lnTo>
                  <a:pt x="14309179" y="2394394"/>
                </a:lnTo>
                <a:lnTo>
                  <a:pt x="14492897" y="2394394"/>
                </a:lnTo>
                <a:lnTo>
                  <a:pt x="14566392" y="2369375"/>
                </a:lnTo>
                <a:lnTo>
                  <a:pt x="14612988" y="2352306"/>
                </a:lnTo>
                <a:lnTo>
                  <a:pt x="14658835" y="2334603"/>
                </a:lnTo>
                <a:lnTo>
                  <a:pt x="14703946" y="2316251"/>
                </a:lnTo>
                <a:lnTo>
                  <a:pt x="14748332" y="2297265"/>
                </a:lnTo>
                <a:lnTo>
                  <a:pt x="14792008" y="2277618"/>
                </a:lnTo>
                <a:lnTo>
                  <a:pt x="14834985" y="2257323"/>
                </a:lnTo>
                <a:lnTo>
                  <a:pt x="14877276" y="2236355"/>
                </a:lnTo>
                <a:lnTo>
                  <a:pt x="14919008" y="2214676"/>
                </a:lnTo>
                <a:lnTo>
                  <a:pt x="14959876" y="2192426"/>
                </a:lnTo>
                <a:lnTo>
                  <a:pt x="15000212" y="2169452"/>
                </a:lnTo>
                <a:lnTo>
                  <a:pt x="15042693" y="2144039"/>
                </a:lnTo>
                <a:lnTo>
                  <a:pt x="15084565" y="2117687"/>
                </a:lnTo>
                <a:lnTo>
                  <a:pt x="15125853" y="2090458"/>
                </a:lnTo>
                <a:lnTo>
                  <a:pt x="15166594" y="2062416"/>
                </a:lnTo>
                <a:lnTo>
                  <a:pt x="15206802" y="2033600"/>
                </a:lnTo>
                <a:lnTo>
                  <a:pt x="15246503" y="2004072"/>
                </a:lnTo>
                <a:lnTo>
                  <a:pt x="15285733" y="1973897"/>
                </a:lnTo>
                <a:lnTo>
                  <a:pt x="15324506" y="1943112"/>
                </a:lnTo>
                <a:lnTo>
                  <a:pt x="15362860" y="1911781"/>
                </a:lnTo>
                <a:lnTo>
                  <a:pt x="15365083" y="1909914"/>
                </a:lnTo>
                <a:lnTo>
                  <a:pt x="18287988" y="1909914"/>
                </a:lnTo>
                <a:lnTo>
                  <a:pt x="18287988" y="1862289"/>
                </a:lnTo>
                <a:lnTo>
                  <a:pt x="15421394" y="1862289"/>
                </a:lnTo>
                <a:lnTo>
                  <a:pt x="15438374" y="1847710"/>
                </a:lnTo>
                <a:lnTo>
                  <a:pt x="15475611" y="1815071"/>
                </a:lnTo>
                <a:lnTo>
                  <a:pt x="15512504" y="1782114"/>
                </a:lnTo>
                <a:lnTo>
                  <a:pt x="15549106" y="1748878"/>
                </a:lnTo>
                <a:lnTo>
                  <a:pt x="15585428" y="1715439"/>
                </a:lnTo>
                <a:lnTo>
                  <a:pt x="15657373" y="1648104"/>
                </a:lnTo>
                <a:lnTo>
                  <a:pt x="15877286" y="1439024"/>
                </a:lnTo>
                <a:lnTo>
                  <a:pt x="15979610" y="1343406"/>
                </a:lnTo>
                <a:lnTo>
                  <a:pt x="16049867" y="1278902"/>
                </a:lnTo>
                <a:lnTo>
                  <a:pt x="16121749" y="1214005"/>
                </a:lnTo>
                <a:lnTo>
                  <a:pt x="16195243" y="1148930"/>
                </a:lnTo>
                <a:lnTo>
                  <a:pt x="16270364" y="1083856"/>
                </a:lnTo>
                <a:lnTo>
                  <a:pt x="16308515" y="1051382"/>
                </a:lnTo>
                <a:lnTo>
                  <a:pt x="16347085" y="1018984"/>
                </a:lnTo>
                <a:lnTo>
                  <a:pt x="16386036" y="986688"/>
                </a:lnTo>
                <a:lnTo>
                  <a:pt x="16425393" y="954519"/>
                </a:lnTo>
                <a:lnTo>
                  <a:pt x="16465144" y="922489"/>
                </a:lnTo>
                <a:lnTo>
                  <a:pt x="16505301" y="890638"/>
                </a:lnTo>
                <a:lnTo>
                  <a:pt x="16545840" y="858989"/>
                </a:lnTo>
                <a:lnTo>
                  <a:pt x="16586784" y="827557"/>
                </a:lnTo>
                <a:lnTo>
                  <a:pt x="16628110" y="796378"/>
                </a:lnTo>
                <a:lnTo>
                  <a:pt x="16669842" y="765479"/>
                </a:lnTo>
                <a:lnTo>
                  <a:pt x="16711956" y="734860"/>
                </a:lnTo>
                <a:lnTo>
                  <a:pt x="16754475" y="704570"/>
                </a:lnTo>
                <a:lnTo>
                  <a:pt x="16797376" y="674636"/>
                </a:lnTo>
                <a:lnTo>
                  <a:pt x="16840657" y="645058"/>
                </a:lnTo>
                <a:lnTo>
                  <a:pt x="16884333" y="615873"/>
                </a:lnTo>
                <a:lnTo>
                  <a:pt x="16928402" y="587121"/>
                </a:lnTo>
                <a:lnTo>
                  <a:pt x="16972852" y="558800"/>
                </a:lnTo>
                <a:lnTo>
                  <a:pt x="17017683" y="530961"/>
                </a:lnTo>
                <a:lnTo>
                  <a:pt x="17062908" y="503605"/>
                </a:lnTo>
                <a:lnTo>
                  <a:pt x="17108513" y="476770"/>
                </a:lnTo>
                <a:lnTo>
                  <a:pt x="17154500" y="450481"/>
                </a:lnTo>
                <a:lnTo>
                  <a:pt x="17200868" y="424764"/>
                </a:lnTo>
                <a:lnTo>
                  <a:pt x="17248670" y="399072"/>
                </a:lnTo>
                <a:lnTo>
                  <a:pt x="17296537" y="374218"/>
                </a:lnTo>
                <a:lnTo>
                  <a:pt x="17344454" y="350189"/>
                </a:lnTo>
                <a:lnTo>
                  <a:pt x="17392422" y="326999"/>
                </a:lnTo>
                <a:lnTo>
                  <a:pt x="17440440" y="304660"/>
                </a:lnTo>
                <a:lnTo>
                  <a:pt x="17488485" y="283146"/>
                </a:lnTo>
                <a:lnTo>
                  <a:pt x="17536567" y="262470"/>
                </a:lnTo>
                <a:lnTo>
                  <a:pt x="17584662" y="242646"/>
                </a:lnTo>
                <a:lnTo>
                  <a:pt x="17632782" y="223659"/>
                </a:lnTo>
                <a:lnTo>
                  <a:pt x="17680915" y="205511"/>
                </a:lnTo>
                <a:lnTo>
                  <a:pt x="17729048" y="188201"/>
                </a:lnTo>
                <a:lnTo>
                  <a:pt x="17777194" y="171742"/>
                </a:lnTo>
                <a:lnTo>
                  <a:pt x="17825314" y="156133"/>
                </a:lnTo>
                <a:lnTo>
                  <a:pt x="17873434" y="141363"/>
                </a:lnTo>
                <a:lnTo>
                  <a:pt x="17921529" y="127457"/>
                </a:lnTo>
                <a:lnTo>
                  <a:pt x="17969611" y="114388"/>
                </a:lnTo>
                <a:lnTo>
                  <a:pt x="18017655" y="102171"/>
                </a:lnTo>
                <a:lnTo>
                  <a:pt x="18065649" y="90805"/>
                </a:lnTo>
                <a:lnTo>
                  <a:pt x="18113617" y="80289"/>
                </a:lnTo>
                <a:lnTo>
                  <a:pt x="18161521" y="70637"/>
                </a:lnTo>
                <a:lnTo>
                  <a:pt x="18209375" y="61836"/>
                </a:lnTo>
                <a:lnTo>
                  <a:pt x="18257381" y="55105"/>
                </a:lnTo>
                <a:lnTo>
                  <a:pt x="18287988" y="52781"/>
                </a:lnTo>
                <a:lnTo>
                  <a:pt x="18287988" y="0"/>
                </a:lnTo>
                <a:close/>
              </a:path>
            </a:pathLst>
          </a:custGeom>
          <a:solidFill>
            <a:srgbClr val="332C2C"/>
          </a:solid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299059" y="2972364"/>
            <a:ext cx="5207153" cy="3145716"/>
          </a:xfrm>
          <a:prstGeom prst="rect">
            <a:avLst/>
          </a:prstGeom>
        </p:spPr>
      </p:pic>
      <p:sp>
        <p:nvSpPr>
          <p:cNvPr id="6" name="object 6"/>
          <p:cNvSpPr txBox="1">
            <a:spLocks noGrp="1"/>
          </p:cNvSpPr>
          <p:nvPr>
            <p:ph type="title"/>
          </p:nvPr>
        </p:nvSpPr>
        <p:spPr>
          <a:xfrm>
            <a:off x="1571169" y="1115875"/>
            <a:ext cx="3394726" cy="685649"/>
          </a:xfrm>
          <a:prstGeom prst="rect">
            <a:avLst/>
          </a:prstGeom>
        </p:spPr>
        <p:txBody>
          <a:bodyPr vert="horz" wrap="square" lIns="0" tIns="8458" rIns="0" bIns="0" rtlCol="0">
            <a:spAutoFit/>
          </a:bodyPr>
          <a:lstStyle/>
          <a:p>
            <a:pPr marL="8458">
              <a:lnSpc>
                <a:spcPct val="100000"/>
              </a:lnSpc>
              <a:spcBef>
                <a:spcPts val="67"/>
              </a:spcBef>
            </a:pPr>
            <a:r>
              <a:rPr spc="-50" dirty="0"/>
              <a:t>Introduction</a:t>
            </a:r>
          </a:p>
        </p:txBody>
      </p:sp>
      <p:sp>
        <p:nvSpPr>
          <p:cNvPr id="9" name="object 9"/>
          <p:cNvSpPr txBox="1"/>
          <p:nvPr/>
        </p:nvSpPr>
        <p:spPr>
          <a:xfrm>
            <a:off x="714937" y="1974106"/>
            <a:ext cx="4985098" cy="1996515"/>
          </a:xfrm>
          <a:prstGeom prst="rect">
            <a:avLst/>
          </a:prstGeom>
        </p:spPr>
        <p:txBody>
          <a:bodyPr vert="horz" wrap="square" lIns="0" tIns="4652" rIns="0" bIns="0" rtlCol="0">
            <a:spAutoFit/>
          </a:bodyPr>
          <a:lstStyle/>
          <a:p>
            <a:pPr marL="8458" marR="3383" indent="-423">
              <a:lnSpc>
                <a:spcPct val="101499"/>
              </a:lnSpc>
              <a:spcBef>
                <a:spcPts val="37"/>
              </a:spcBef>
              <a:tabLst>
                <a:tab pos="3414998" algn="l"/>
                <a:tab pos="3746983" algn="l"/>
              </a:tabLst>
            </a:pPr>
            <a:r>
              <a:rPr sz="1800" dirty="0">
                <a:solidFill>
                  <a:srgbClr val="332C2C"/>
                </a:solidFill>
                <a:latin typeface="Verdana"/>
                <a:cs typeface="Verdana"/>
              </a:rPr>
              <a:t>Firewall</a:t>
            </a:r>
            <a:r>
              <a:rPr sz="1800" spc="-147" dirty="0">
                <a:solidFill>
                  <a:srgbClr val="332C2C"/>
                </a:solidFill>
                <a:latin typeface="Verdana"/>
                <a:cs typeface="Verdana"/>
              </a:rPr>
              <a:t> </a:t>
            </a:r>
            <a:r>
              <a:rPr sz="1800" spc="-47" dirty="0">
                <a:solidFill>
                  <a:srgbClr val="332C2C"/>
                </a:solidFill>
                <a:latin typeface="Verdana"/>
                <a:cs typeface="Verdana"/>
              </a:rPr>
              <a:t>is</a:t>
            </a:r>
            <a:r>
              <a:rPr sz="1800" spc="-143" dirty="0">
                <a:solidFill>
                  <a:srgbClr val="332C2C"/>
                </a:solidFill>
                <a:latin typeface="Verdana"/>
                <a:cs typeface="Verdana"/>
              </a:rPr>
              <a:t> </a:t>
            </a:r>
            <a:r>
              <a:rPr sz="1800" spc="-33" dirty="0">
                <a:solidFill>
                  <a:srgbClr val="332C2C"/>
                </a:solidFill>
                <a:latin typeface="Verdana"/>
                <a:cs typeface="Verdana"/>
              </a:rPr>
              <a:t>a</a:t>
            </a:r>
            <a:r>
              <a:rPr lang="en-US" sz="1800" spc="-33" dirty="0">
                <a:solidFill>
                  <a:srgbClr val="332C2C"/>
                </a:solidFill>
                <a:latin typeface="Verdana"/>
                <a:cs typeface="Verdana"/>
              </a:rPr>
              <a:t> network security</a:t>
            </a:r>
            <a:r>
              <a:rPr sz="1800" dirty="0">
                <a:solidFill>
                  <a:srgbClr val="332C2C"/>
                </a:solidFill>
                <a:latin typeface="Verdana"/>
                <a:cs typeface="Verdana"/>
              </a:rPr>
              <a:t>	device</a:t>
            </a:r>
            <a:r>
              <a:rPr sz="1800" spc="-133" dirty="0">
                <a:solidFill>
                  <a:srgbClr val="332C2C"/>
                </a:solidFill>
                <a:latin typeface="Verdana"/>
                <a:cs typeface="Verdana"/>
              </a:rPr>
              <a:t> </a:t>
            </a:r>
            <a:r>
              <a:rPr sz="1800" spc="-13" dirty="0">
                <a:solidFill>
                  <a:srgbClr val="332C2C"/>
                </a:solidFill>
                <a:latin typeface="Verdana"/>
                <a:cs typeface="Verdana"/>
              </a:rPr>
              <a:t>that </a:t>
            </a:r>
            <a:r>
              <a:rPr sz="1800" dirty="0">
                <a:solidFill>
                  <a:srgbClr val="332C2C"/>
                </a:solidFill>
                <a:latin typeface="Verdana"/>
                <a:cs typeface="Verdana"/>
              </a:rPr>
              <a:t>monitors</a:t>
            </a:r>
            <a:r>
              <a:rPr sz="1800" spc="-120" dirty="0">
                <a:solidFill>
                  <a:srgbClr val="332C2C"/>
                </a:solidFill>
                <a:latin typeface="Verdana"/>
                <a:cs typeface="Verdana"/>
              </a:rPr>
              <a:t> </a:t>
            </a:r>
            <a:r>
              <a:rPr sz="1800" spc="50" dirty="0">
                <a:solidFill>
                  <a:srgbClr val="332C2C"/>
                </a:solidFill>
                <a:latin typeface="Verdana"/>
                <a:cs typeface="Verdana"/>
              </a:rPr>
              <a:t>and</a:t>
            </a:r>
            <a:r>
              <a:rPr sz="1800" spc="-120" dirty="0">
                <a:solidFill>
                  <a:srgbClr val="332C2C"/>
                </a:solidFill>
                <a:latin typeface="Verdana"/>
                <a:cs typeface="Verdana"/>
              </a:rPr>
              <a:t> </a:t>
            </a:r>
            <a:r>
              <a:rPr sz="1800" dirty="0">
                <a:solidFill>
                  <a:srgbClr val="332C2C"/>
                </a:solidFill>
                <a:latin typeface="Verdana"/>
                <a:cs typeface="Verdana"/>
              </a:rPr>
              <a:t>controls</a:t>
            </a:r>
            <a:r>
              <a:rPr sz="1800" spc="-120" dirty="0">
                <a:solidFill>
                  <a:srgbClr val="332C2C"/>
                </a:solidFill>
                <a:latin typeface="Verdana"/>
                <a:cs typeface="Verdana"/>
              </a:rPr>
              <a:t> </a:t>
            </a:r>
            <a:r>
              <a:rPr sz="1800" spc="60" dirty="0">
                <a:solidFill>
                  <a:srgbClr val="332C2C"/>
                </a:solidFill>
                <a:latin typeface="Verdana"/>
                <a:cs typeface="Verdana"/>
              </a:rPr>
              <a:t>incoming</a:t>
            </a:r>
            <a:r>
              <a:rPr sz="1800" spc="-120" dirty="0">
                <a:solidFill>
                  <a:srgbClr val="332C2C"/>
                </a:solidFill>
                <a:latin typeface="Verdana"/>
                <a:cs typeface="Verdana"/>
              </a:rPr>
              <a:t> </a:t>
            </a:r>
            <a:r>
              <a:rPr sz="1800" spc="33" dirty="0">
                <a:solidFill>
                  <a:srgbClr val="332C2C"/>
                </a:solidFill>
                <a:latin typeface="Verdana"/>
                <a:cs typeface="Verdana"/>
              </a:rPr>
              <a:t>and </a:t>
            </a:r>
            <a:r>
              <a:rPr sz="1800" spc="47" dirty="0">
                <a:solidFill>
                  <a:srgbClr val="332C2C"/>
                </a:solidFill>
                <a:latin typeface="Verdana"/>
                <a:cs typeface="Verdana"/>
              </a:rPr>
              <a:t>outgoing</a:t>
            </a:r>
            <a:r>
              <a:rPr sz="1800" spc="-93" dirty="0">
                <a:solidFill>
                  <a:srgbClr val="332C2C"/>
                </a:solidFill>
                <a:latin typeface="Verdana"/>
                <a:cs typeface="Verdana"/>
              </a:rPr>
              <a:t> </a:t>
            </a:r>
            <a:r>
              <a:rPr sz="1800" dirty="0">
                <a:solidFill>
                  <a:srgbClr val="332C2C"/>
                </a:solidFill>
                <a:latin typeface="Verdana"/>
                <a:cs typeface="Verdana"/>
              </a:rPr>
              <a:t>network</a:t>
            </a:r>
            <a:r>
              <a:rPr sz="1800" spc="-90" dirty="0">
                <a:solidFill>
                  <a:srgbClr val="332C2C"/>
                </a:solidFill>
                <a:latin typeface="Verdana"/>
                <a:cs typeface="Verdana"/>
              </a:rPr>
              <a:t> </a:t>
            </a:r>
            <a:r>
              <a:rPr sz="1800" spc="-30" dirty="0">
                <a:solidFill>
                  <a:srgbClr val="332C2C"/>
                </a:solidFill>
                <a:latin typeface="Verdana"/>
                <a:cs typeface="Verdana"/>
              </a:rPr>
              <a:t>trafﬁc</a:t>
            </a:r>
            <a:r>
              <a:rPr sz="1800" spc="-93" dirty="0">
                <a:solidFill>
                  <a:srgbClr val="332C2C"/>
                </a:solidFill>
                <a:latin typeface="Verdana"/>
                <a:cs typeface="Verdana"/>
              </a:rPr>
              <a:t> </a:t>
            </a:r>
            <a:r>
              <a:rPr sz="1800" dirty="0">
                <a:solidFill>
                  <a:srgbClr val="332C2C"/>
                </a:solidFill>
                <a:latin typeface="Verdana"/>
                <a:cs typeface="Verdana"/>
              </a:rPr>
              <a:t>based</a:t>
            </a:r>
            <a:r>
              <a:rPr sz="1800" spc="-90" dirty="0">
                <a:solidFill>
                  <a:srgbClr val="332C2C"/>
                </a:solidFill>
                <a:latin typeface="Verdana"/>
                <a:cs typeface="Verdana"/>
              </a:rPr>
              <a:t> </a:t>
            </a:r>
            <a:r>
              <a:rPr sz="1800" spc="37" dirty="0">
                <a:solidFill>
                  <a:srgbClr val="332C2C"/>
                </a:solidFill>
                <a:latin typeface="Verdana"/>
                <a:cs typeface="Verdana"/>
              </a:rPr>
              <a:t>on</a:t>
            </a:r>
            <a:r>
              <a:rPr lang="en-US" sz="1800" spc="37" dirty="0">
                <a:solidFill>
                  <a:srgbClr val="332C2C"/>
                </a:solidFill>
                <a:latin typeface="Verdana"/>
                <a:cs typeface="Verdana"/>
              </a:rPr>
              <a:t> cyber threats</a:t>
            </a:r>
            <a:r>
              <a:rPr sz="1800" spc="37" dirty="0">
                <a:solidFill>
                  <a:srgbClr val="332C2C"/>
                </a:solidFill>
                <a:latin typeface="Verdana"/>
                <a:cs typeface="Verdana"/>
              </a:rPr>
              <a:t> </a:t>
            </a:r>
            <a:r>
              <a:rPr sz="1800" spc="30" dirty="0">
                <a:solidFill>
                  <a:srgbClr val="332C2C"/>
                </a:solidFill>
                <a:latin typeface="Verdana"/>
                <a:cs typeface="Verdana"/>
              </a:rPr>
              <a:t>predetermined</a:t>
            </a:r>
            <a:r>
              <a:rPr sz="1800" spc="-147" dirty="0">
                <a:solidFill>
                  <a:srgbClr val="332C2C"/>
                </a:solidFill>
                <a:latin typeface="Verdana"/>
                <a:cs typeface="Verdana"/>
              </a:rPr>
              <a:t> </a:t>
            </a:r>
            <a:r>
              <a:rPr sz="1800" spc="-20" dirty="0">
                <a:solidFill>
                  <a:srgbClr val="332C2C"/>
                </a:solidFill>
                <a:latin typeface="Verdana"/>
                <a:cs typeface="Verdana"/>
              </a:rPr>
              <a:t>security</a:t>
            </a:r>
            <a:r>
              <a:rPr sz="1800" spc="-143" dirty="0">
                <a:solidFill>
                  <a:srgbClr val="332C2C"/>
                </a:solidFill>
                <a:latin typeface="Verdana"/>
                <a:cs typeface="Verdana"/>
              </a:rPr>
              <a:t> </a:t>
            </a:r>
            <a:r>
              <a:rPr sz="1800" spc="-63" dirty="0">
                <a:solidFill>
                  <a:srgbClr val="332C2C"/>
                </a:solidFill>
                <a:latin typeface="Verdana"/>
                <a:cs typeface="Verdana"/>
              </a:rPr>
              <a:t>rules.</a:t>
            </a:r>
            <a:r>
              <a:rPr sz="1800" spc="-140" dirty="0">
                <a:solidFill>
                  <a:srgbClr val="332C2C"/>
                </a:solidFill>
                <a:latin typeface="Verdana"/>
                <a:cs typeface="Verdana"/>
              </a:rPr>
              <a:t> </a:t>
            </a:r>
            <a:r>
              <a:rPr sz="1800" spc="-113" dirty="0">
                <a:solidFill>
                  <a:srgbClr val="332C2C"/>
                </a:solidFill>
                <a:latin typeface="Verdana"/>
                <a:cs typeface="Verdana"/>
              </a:rPr>
              <a:t>It</a:t>
            </a:r>
            <a:r>
              <a:rPr sz="1800" spc="-147" dirty="0">
                <a:solidFill>
                  <a:srgbClr val="332C2C"/>
                </a:solidFill>
                <a:latin typeface="Verdana"/>
                <a:cs typeface="Verdana"/>
              </a:rPr>
              <a:t> </a:t>
            </a:r>
            <a:r>
              <a:rPr sz="1800" spc="-7" dirty="0">
                <a:solidFill>
                  <a:srgbClr val="332C2C"/>
                </a:solidFill>
                <a:latin typeface="Verdana"/>
                <a:cs typeface="Verdana"/>
              </a:rPr>
              <a:t>acts</a:t>
            </a:r>
            <a:r>
              <a:rPr sz="1800" spc="-143" dirty="0">
                <a:solidFill>
                  <a:srgbClr val="332C2C"/>
                </a:solidFill>
                <a:latin typeface="Verdana"/>
                <a:cs typeface="Verdana"/>
              </a:rPr>
              <a:t> </a:t>
            </a:r>
            <a:r>
              <a:rPr sz="1800" spc="-50" dirty="0">
                <a:solidFill>
                  <a:srgbClr val="332C2C"/>
                </a:solidFill>
                <a:latin typeface="Verdana"/>
                <a:cs typeface="Verdana"/>
              </a:rPr>
              <a:t>as</a:t>
            </a:r>
            <a:r>
              <a:rPr sz="1800" spc="-143" dirty="0">
                <a:solidFill>
                  <a:srgbClr val="332C2C"/>
                </a:solidFill>
                <a:latin typeface="Verdana"/>
                <a:cs typeface="Verdana"/>
              </a:rPr>
              <a:t> </a:t>
            </a:r>
            <a:r>
              <a:rPr sz="1800" spc="-33" dirty="0">
                <a:solidFill>
                  <a:srgbClr val="332C2C"/>
                </a:solidFill>
                <a:latin typeface="Verdana"/>
                <a:cs typeface="Verdana"/>
              </a:rPr>
              <a:t>a </a:t>
            </a:r>
            <a:r>
              <a:rPr sz="1800" spc="-20" dirty="0">
                <a:solidFill>
                  <a:srgbClr val="332C2C"/>
                </a:solidFill>
                <a:latin typeface="Verdana"/>
                <a:cs typeface="Verdana"/>
              </a:rPr>
              <a:t>barrier</a:t>
            </a:r>
            <a:r>
              <a:rPr sz="1800" spc="-143" dirty="0">
                <a:solidFill>
                  <a:srgbClr val="332C2C"/>
                </a:solidFill>
                <a:latin typeface="Verdana"/>
                <a:cs typeface="Verdana"/>
              </a:rPr>
              <a:t> </a:t>
            </a:r>
            <a:r>
              <a:rPr sz="1800" spc="37" dirty="0">
                <a:solidFill>
                  <a:srgbClr val="332C2C"/>
                </a:solidFill>
                <a:latin typeface="Verdana"/>
                <a:cs typeface="Verdana"/>
              </a:rPr>
              <a:t>between</a:t>
            </a:r>
            <a:r>
              <a:rPr sz="1800" spc="-143" dirty="0">
                <a:solidFill>
                  <a:srgbClr val="332C2C"/>
                </a:solidFill>
                <a:latin typeface="Verdana"/>
                <a:cs typeface="Verdana"/>
              </a:rPr>
              <a:t> </a:t>
            </a:r>
            <a:r>
              <a:rPr sz="1800" spc="-27" dirty="0">
                <a:solidFill>
                  <a:srgbClr val="332C2C"/>
                </a:solidFill>
                <a:latin typeface="Verdana"/>
                <a:cs typeface="Verdana"/>
              </a:rPr>
              <a:t>a</a:t>
            </a:r>
            <a:r>
              <a:rPr sz="1800" spc="-140" dirty="0">
                <a:solidFill>
                  <a:srgbClr val="332C2C"/>
                </a:solidFill>
                <a:latin typeface="Verdana"/>
                <a:cs typeface="Verdana"/>
              </a:rPr>
              <a:t> </a:t>
            </a:r>
            <a:r>
              <a:rPr sz="1800" dirty="0">
                <a:solidFill>
                  <a:srgbClr val="332C2C"/>
                </a:solidFill>
                <a:latin typeface="Verdana"/>
                <a:cs typeface="Verdana"/>
              </a:rPr>
              <a:t>trusted</a:t>
            </a:r>
            <a:r>
              <a:rPr sz="1800" spc="-143" dirty="0">
                <a:solidFill>
                  <a:srgbClr val="332C2C"/>
                </a:solidFill>
                <a:latin typeface="Verdana"/>
                <a:cs typeface="Verdana"/>
              </a:rPr>
              <a:t> </a:t>
            </a:r>
            <a:r>
              <a:rPr sz="1800" dirty="0">
                <a:solidFill>
                  <a:srgbClr val="332C2C"/>
                </a:solidFill>
                <a:latin typeface="Verdana"/>
                <a:cs typeface="Verdana"/>
              </a:rPr>
              <a:t>internal</a:t>
            </a:r>
            <a:r>
              <a:rPr sz="1800" spc="-140" dirty="0">
                <a:solidFill>
                  <a:srgbClr val="332C2C"/>
                </a:solidFill>
                <a:latin typeface="Verdana"/>
                <a:cs typeface="Verdana"/>
              </a:rPr>
              <a:t> </a:t>
            </a:r>
            <a:r>
              <a:rPr sz="1800" spc="-7" dirty="0">
                <a:solidFill>
                  <a:srgbClr val="332C2C"/>
                </a:solidFill>
                <a:latin typeface="Verdana"/>
                <a:cs typeface="Verdana"/>
              </a:rPr>
              <a:t>network </a:t>
            </a:r>
            <a:r>
              <a:rPr sz="1800" spc="50" dirty="0">
                <a:solidFill>
                  <a:srgbClr val="332C2C"/>
                </a:solidFill>
                <a:latin typeface="Verdana"/>
                <a:cs typeface="Verdana"/>
              </a:rPr>
              <a:t>and</a:t>
            </a:r>
            <a:r>
              <a:rPr sz="1800" spc="-100" dirty="0">
                <a:solidFill>
                  <a:srgbClr val="332C2C"/>
                </a:solidFill>
                <a:latin typeface="Verdana"/>
                <a:cs typeface="Verdana"/>
              </a:rPr>
              <a:t> </a:t>
            </a:r>
            <a:r>
              <a:rPr sz="1800" dirty="0">
                <a:solidFill>
                  <a:srgbClr val="332C2C"/>
                </a:solidFill>
                <a:latin typeface="Verdana"/>
                <a:cs typeface="Verdana"/>
              </a:rPr>
              <a:t>untrusted</a:t>
            </a:r>
            <a:r>
              <a:rPr sz="1800" spc="-100" dirty="0">
                <a:solidFill>
                  <a:srgbClr val="332C2C"/>
                </a:solidFill>
                <a:latin typeface="Verdana"/>
                <a:cs typeface="Verdana"/>
              </a:rPr>
              <a:t> </a:t>
            </a:r>
            <a:r>
              <a:rPr sz="1800" spc="-27" dirty="0">
                <a:solidFill>
                  <a:srgbClr val="332C2C"/>
                </a:solidFill>
                <a:latin typeface="Verdana"/>
                <a:cs typeface="Verdana"/>
              </a:rPr>
              <a:t>external</a:t>
            </a:r>
            <a:r>
              <a:rPr sz="1800" spc="-100" dirty="0">
                <a:solidFill>
                  <a:srgbClr val="332C2C"/>
                </a:solidFill>
                <a:latin typeface="Verdana"/>
                <a:cs typeface="Verdana"/>
              </a:rPr>
              <a:t> </a:t>
            </a:r>
            <a:r>
              <a:rPr sz="1800" spc="-20" dirty="0">
                <a:solidFill>
                  <a:srgbClr val="332C2C"/>
                </a:solidFill>
                <a:latin typeface="Verdana"/>
                <a:cs typeface="Verdana"/>
              </a:rPr>
              <a:t>network,</a:t>
            </a:r>
            <a:r>
              <a:rPr sz="1800" spc="-100" dirty="0">
                <a:solidFill>
                  <a:srgbClr val="332C2C"/>
                </a:solidFill>
                <a:latin typeface="Verdana"/>
                <a:cs typeface="Verdana"/>
              </a:rPr>
              <a:t> </a:t>
            </a:r>
            <a:r>
              <a:rPr sz="1800" spc="-7" dirty="0">
                <a:solidFill>
                  <a:srgbClr val="332C2C"/>
                </a:solidFill>
                <a:latin typeface="Verdana"/>
                <a:cs typeface="Verdana"/>
              </a:rPr>
              <a:t>providing </a:t>
            </a:r>
            <a:r>
              <a:rPr sz="1800" dirty="0">
                <a:solidFill>
                  <a:srgbClr val="332C2C"/>
                </a:solidFill>
                <a:latin typeface="Verdana"/>
                <a:cs typeface="Verdana"/>
              </a:rPr>
              <a:t>protection</a:t>
            </a:r>
            <a:r>
              <a:rPr sz="1800" spc="60" dirty="0">
                <a:solidFill>
                  <a:srgbClr val="332C2C"/>
                </a:solidFill>
                <a:latin typeface="Verdana"/>
                <a:cs typeface="Verdana"/>
              </a:rPr>
              <a:t> </a:t>
            </a:r>
            <a:r>
              <a:rPr sz="1800" spc="-7" dirty="0">
                <a:solidFill>
                  <a:srgbClr val="332C2C"/>
                </a:solidFill>
                <a:latin typeface="Verdana"/>
                <a:cs typeface="Verdana"/>
              </a:rPr>
              <a:t>against</a:t>
            </a:r>
            <a:r>
              <a:rPr sz="1800" dirty="0">
                <a:solidFill>
                  <a:srgbClr val="332C2C"/>
                </a:solidFill>
                <a:latin typeface="Verdana"/>
                <a:cs typeface="Verdana"/>
              </a:rPr>
              <a:t>		</a:t>
            </a:r>
            <a:r>
              <a:rPr sz="1800" spc="-313" dirty="0">
                <a:solidFill>
                  <a:srgbClr val="332C2C"/>
                </a:solidFill>
                <a:latin typeface="Verdana"/>
                <a:cs typeface="Verdana"/>
              </a:rPr>
              <a:t>.</a:t>
            </a:r>
            <a:endParaRPr sz="1800" dirty="0">
              <a:latin typeface="Verdana"/>
              <a:cs typeface="Verdana"/>
            </a:endParaRPr>
          </a:p>
        </p:txBody>
      </p:sp>
      <p:sp>
        <p:nvSpPr>
          <p:cNvPr id="11" name="object 3"/>
          <p:cNvSpPr/>
          <p:nvPr/>
        </p:nvSpPr>
        <p:spPr>
          <a:xfrm>
            <a:off x="0" y="8"/>
            <a:ext cx="12183539" cy="1698433"/>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84" y="235686"/>
                </a:lnTo>
                <a:lnTo>
                  <a:pt x="3904119" y="215900"/>
                </a:lnTo>
                <a:lnTo>
                  <a:pt x="3948328" y="196748"/>
                </a:lnTo>
                <a:lnTo>
                  <a:pt x="3993210" y="178231"/>
                </a:lnTo>
                <a:lnTo>
                  <a:pt x="4038790" y="160350"/>
                </a:lnTo>
                <a:lnTo>
                  <a:pt x="4085056" y="143078"/>
                </a:lnTo>
                <a:lnTo>
                  <a:pt x="4132046" y="126441"/>
                </a:lnTo>
                <a:lnTo>
                  <a:pt x="4179747" y="110413"/>
                </a:lnTo>
                <a:lnTo>
                  <a:pt x="4228198" y="94996"/>
                </a:lnTo>
                <a:lnTo>
                  <a:pt x="4277398" y="80187"/>
                </a:lnTo>
                <a:lnTo>
                  <a:pt x="4327360" y="65989"/>
                </a:lnTo>
                <a:lnTo>
                  <a:pt x="4378096" y="52387"/>
                </a:lnTo>
                <a:lnTo>
                  <a:pt x="4429620" y="39370"/>
                </a:lnTo>
                <a:lnTo>
                  <a:pt x="4481931" y="26949"/>
                </a:lnTo>
                <a:lnTo>
                  <a:pt x="4535068" y="15113"/>
                </a:lnTo>
                <a:lnTo>
                  <a:pt x="4589030" y="3860"/>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82"/>
                </a:lnTo>
                <a:lnTo>
                  <a:pt x="3926192" y="144741"/>
                </a:lnTo>
                <a:lnTo>
                  <a:pt x="3881170" y="164261"/>
                </a:lnTo>
                <a:lnTo>
                  <a:pt x="3836809" y="184429"/>
                </a:lnTo>
                <a:lnTo>
                  <a:pt x="3793096" y="205257"/>
                </a:lnTo>
                <a:lnTo>
                  <a:pt x="3750030" y="226745"/>
                </a:lnTo>
                <a:lnTo>
                  <a:pt x="3707574" y="248907"/>
                </a:lnTo>
                <a:lnTo>
                  <a:pt x="3665728" y="271741"/>
                </a:lnTo>
                <a:lnTo>
                  <a:pt x="3621519" y="297053"/>
                </a:lnTo>
                <a:lnTo>
                  <a:pt x="3577869" y="323291"/>
                </a:lnTo>
                <a:lnTo>
                  <a:pt x="3534778" y="350418"/>
                </a:lnTo>
                <a:lnTo>
                  <a:pt x="3492233" y="378345"/>
                </a:lnTo>
                <a:lnTo>
                  <a:pt x="3450183" y="407060"/>
                </a:lnTo>
                <a:lnTo>
                  <a:pt x="3408616" y="436486"/>
                </a:lnTo>
                <a:lnTo>
                  <a:pt x="3367519" y="466585"/>
                </a:lnTo>
                <a:lnTo>
                  <a:pt x="3326866" y="497293"/>
                </a:lnTo>
                <a:lnTo>
                  <a:pt x="3288868" y="526821"/>
                </a:lnTo>
                <a:lnTo>
                  <a:pt x="0" y="526821"/>
                </a:lnTo>
                <a:lnTo>
                  <a:pt x="0" y="574446"/>
                </a:lnTo>
                <a:lnTo>
                  <a:pt x="3229508" y="574446"/>
                </a:lnTo>
                <a:lnTo>
                  <a:pt x="3207308" y="592582"/>
                </a:lnTo>
                <a:lnTo>
                  <a:pt x="3168180" y="625233"/>
                </a:lnTo>
                <a:lnTo>
                  <a:pt x="3129381" y="658241"/>
                </a:lnTo>
                <a:lnTo>
                  <a:pt x="3090888" y="691553"/>
                </a:lnTo>
                <a:lnTo>
                  <a:pt x="3052673" y="725119"/>
                </a:lnTo>
                <a:lnTo>
                  <a:pt x="2976981" y="792784"/>
                </a:lnTo>
                <a:lnTo>
                  <a:pt x="2739758" y="1009802"/>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96"/>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12" y="2550083"/>
                </a:lnTo>
                <a:lnTo>
                  <a:pt x="30060" y="2550249"/>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01" y="2162454"/>
                </a:lnTo>
                <a:lnTo>
                  <a:pt x="1325003" y="2137587"/>
                </a:lnTo>
                <a:lnTo>
                  <a:pt x="1371765" y="2112149"/>
                </a:lnTo>
                <a:lnTo>
                  <a:pt x="1417955" y="2086305"/>
                </a:lnTo>
                <a:lnTo>
                  <a:pt x="1463903" y="2059927"/>
                </a:lnTo>
                <a:lnTo>
                  <a:pt x="1509509" y="2033066"/>
                </a:lnTo>
                <a:lnTo>
                  <a:pt x="1554759" y="2005774"/>
                </a:lnTo>
                <a:lnTo>
                  <a:pt x="1599653" y="1978050"/>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74" y="1051598"/>
                </a:lnTo>
                <a:lnTo>
                  <a:pt x="3013252" y="835710"/>
                </a:lnTo>
                <a:lnTo>
                  <a:pt x="3088195"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C2C"/>
          </a:solidFill>
        </p:spPr>
        <p:txBody>
          <a:bodyPr wrap="square" lIns="0" tIns="0" rIns="0" bIns="0" rtlCol="0"/>
          <a:lstStyle/>
          <a:p>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Firewall</a:t>
            </a:r>
          </a:p>
        </p:txBody>
      </p:sp>
      <p:sp>
        <p:nvSpPr>
          <p:cNvPr id="3" name="Text Placeholder 2"/>
          <p:cNvSpPr>
            <a:spLocks noGrp="1"/>
          </p:cNvSpPr>
          <p:nvPr>
            <p:ph type="body" idx="1"/>
          </p:nvPr>
        </p:nvSpPr>
        <p:spPr>
          <a:xfrm>
            <a:off x="765702" y="1703930"/>
            <a:ext cx="10660597" cy="4508490"/>
          </a:xfrm>
        </p:spPr>
        <p:txBody>
          <a:bodyPr>
            <a:normAutofit fontScale="70000" lnSpcReduction="20000"/>
          </a:bodyPr>
          <a:lstStyle/>
          <a:p>
            <a:pPr marL="342557" indent="-342557">
              <a:buAutoNum type="arabicPeriod"/>
            </a:pPr>
            <a:r>
              <a:rPr lang="en-US" b="1" dirty="0">
                <a:latin typeface="Times New Roman" panose="02020603050405020304" pitchFamily="18" charset="0"/>
                <a:cs typeface="Times New Roman" panose="02020603050405020304" pitchFamily="18" charset="0"/>
              </a:rPr>
              <a:t>Promotes Privacy and Security</a:t>
            </a:r>
          </a:p>
          <a:p>
            <a:r>
              <a:rPr lang="en-US" dirty="0">
                <a:latin typeface="Times New Roman" panose="02020603050405020304" pitchFamily="18" charset="0"/>
                <a:cs typeface="Times New Roman" panose="02020603050405020304" pitchFamily="18" charset="0"/>
              </a:rPr>
              <a:t>Firewalls may play a vital role in corporate security management. It offers enhanced security and privacy from vulnerable services. It stops unauthorized users from accessing a private network that is linked to the Internet. It keeps your data safe and secure.</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2. Monitors Network Traffic</a:t>
            </a:r>
          </a:p>
          <a:p>
            <a:r>
              <a:rPr lang="en-US" dirty="0">
                <a:latin typeface="Times New Roman" panose="02020603050405020304" pitchFamily="18" charset="0"/>
                <a:cs typeface="Times New Roman" panose="02020603050405020304" pitchFamily="18" charset="0"/>
              </a:rPr>
              <a:t>The firewall monitors the data from where it comes in and out of our system. It gives faster response time and the ability to manage larger traffic loads. This regulation has predetermined rules and associated filters. </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3. Prevent Virus Attack</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Virus attacks are very dangerous for the computer system, and they could close down all digital operations quickly. So it can update its security protocols from a single authorized device. It secures our system from a phishing attack. A firewall can prevent a hacker entirely or deter them from becoming easy targets. Firewalls serve as an important blockade against malicious programs and spyware. It helps you to keep your data safe from the external threats.</a:t>
            </a:r>
          </a:p>
          <a:p>
            <a:endParaRPr lang="en-US" dirty="0">
              <a:latin typeface="Times New Roman" panose="02020603050405020304" pitchFamily="18" charset="0"/>
              <a:cs typeface="Times New Roman" panose="02020603050405020304" pitchFamily="18" charset="0"/>
            </a:endParaRPr>
          </a:p>
        </p:txBody>
      </p:sp>
      <p:sp>
        <p:nvSpPr>
          <p:cNvPr id="4" name="object 3"/>
          <p:cNvSpPr/>
          <p:nvPr/>
        </p:nvSpPr>
        <p:spPr>
          <a:xfrm>
            <a:off x="0" y="9"/>
            <a:ext cx="12183539" cy="1247285"/>
          </a:xfrm>
          <a:custGeom>
            <a:avLst/>
            <a:gdLst/>
            <a:ahLst/>
            <a:cxnLst/>
            <a:rect l="l" t="t" r="r" b="b"/>
            <a:pathLst>
              <a:path w="18288000" h="2550795">
                <a:moveTo>
                  <a:pt x="18287988" y="526821"/>
                </a:moveTo>
                <a:lnTo>
                  <a:pt x="3380956" y="526821"/>
                </a:lnTo>
                <a:lnTo>
                  <a:pt x="3399358" y="512914"/>
                </a:lnTo>
                <a:lnTo>
                  <a:pt x="3439884" y="483222"/>
                </a:lnTo>
                <a:lnTo>
                  <a:pt x="3480841" y="454215"/>
                </a:lnTo>
                <a:lnTo>
                  <a:pt x="3522243" y="425958"/>
                </a:lnTo>
                <a:lnTo>
                  <a:pt x="3564115" y="398475"/>
                </a:lnTo>
                <a:lnTo>
                  <a:pt x="3606482" y="371843"/>
                </a:lnTo>
                <a:lnTo>
                  <a:pt x="3649370" y="346113"/>
                </a:lnTo>
                <a:lnTo>
                  <a:pt x="3692779" y="321335"/>
                </a:lnTo>
                <a:lnTo>
                  <a:pt x="3733800" y="298945"/>
                </a:lnTo>
                <a:lnTo>
                  <a:pt x="3775430" y="277202"/>
                </a:lnTo>
                <a:lnTo>
                  <a:pt x="3817683" y="256120"/>
                </a:lnTo>
                <a:lnTo>
                  <a:pt x="3860584" y="235686"/>
                </a:lnTo>
                <a:lnTo>
                  <a:pt x="3904119" y="215900"/>
                </a:lnTo>
                <a:lnTo>
                  <a:pt x="3948328" y="196748"/>
                </a:lnTo>
                <a:lnTo>
                  <a:pt x="3993210" y="178231"/>
                </a:lnTo>
                <a:lnTo>
                  <a:pt x="4038790" y="160350"/>
                </a:lnTo>
                <a:lnTo>
                  <a:pt x="4085056" y="143078"/>
                </a:lnTo>
                <a:lnTo>
                  <a:pt x="4132046" y="126441"/>
                </a:lnTo>
                <a:lnTo>
                  <a:pt x="4179747" y="110413"/>
                </a:lnTo>
                <a:lnTo>
                  <a:pt x="4228198" y="94996"/>
                </a:lnTo>
                <a:lnTo>
                  <a:pt x="4277398" y="80187"/>
                </a:lnTo>
                <a:lnTo>
                  <a:pt x="4327360" y="65989"/>
                </a:lnTo>
                <a:lnTo>
                  <a:pt x="4378096" y="52387"/>
                </a:lnTo>
                <a:lnTo>
                  <a:pt x="4429620" y="39370"/>
                </a:lnTo>
                <a:lnTo>
                  <a:pt x="4481931" y="26949"/>
                </a:lnTo>
                <a:lnTo>
                  <a:pt x="4535068" y="15113"/>
                </a:lnTo>
                <a:lnTo>
                  <a:pt x="4589030" y="3860"/>
                </a:lnTo>
                <a:lnTo>
                  <a:pt x="4608830" y="0"/>
                </a:lnTo>
                <a:lnTo>
                  <a:pt x="4355033" y="0"/>
                </a:lnTo>
                <a:lnTo>
                  <a:pt x="4311916" y="11557"/>
                </a:lnTo>
                <a:lnTo>
                  <a:pt x="4261091" y="26022"/>
                </a:lnTo>
                <a:lnTo>
                  <a:pt x="4211028" y="41097"/>
                </a:lnTo>
                <a:lnTo>
                  <a:pt x="4161739" y="56794"/>
                </a:lnTo>
                <a:lnTo>
                  <a:pt x="4113187" y="73113"/>
                </a:lnTo>
                <a:lnTo>
                  <a:pt x="4065371" y="90068"/>
                </a:lnTo>
                <a:lnTo>
                  <a:pt x="4018280" y="107645"/>
                </a:lnTo>
                <a:lnTo>
                  <a:pt x="3971887" y="125882"/>
                </a:lnTo>
                <a:lnTo>
                  <a:pt x="3926192" y="144741"/>
                </a:lnTo>
                <a:lnTo>
                  <a:pt x="3881170" y="164261"/>
                </a:lnTo>
                <a:lnTo>
                  <a:pt x="3836809" y="184429"/>
                </a:lnTo>
                <a:lnTo>
                  <a:pt x="3793096" y="205257"/>
                </a:lnTo>
                <a:lnTo>
                  <a:pt x="3750030" y="226745"/>
                </a:lnTo>
                <a:lnTo>
                  <a:pt x="3707574" y="248907"/>
                </a:lnTo>
                <a:lnTo>
                  <a:pt x="3665728" y="271741"/>
                </a:lnTo>
                <a:lnTo>
                  <a:pt x="3621519" y="297053"/>
                </a:lnTo>
                <a:lnTo>
                  <a:pt x="3577869" y="323291"/>
                </a:lnTo>
                <a:lnTo>
                  <a:pt x="3534778" y="350418"/>
                </a:lnTo>
                <a:lnTo>
                  <a:pt x="3492233" y="378345"/>
                </a:lnTo>
                <a:lnTo>
                  <a:pt x="3450183" y="407060"/>
                </a:lnTo>
                <a:lnTo>
                  <a:pt x="3408616" y="436486"/>
                </a:lnTo>
                <a:lnTo>
                  <a:pt x="3367519" y="466585"/>
                </a:lnTo>
                <a:lnTo>
                  <a:pt x="3326866" y="497293"/>
                </a:lnTo>
                <a:lnTo>
                  <a:pt x="3288868" y="526821"/>
                </a:lnTo>
                <a:lnTo>
                  <a:pt x="0" y="526821"/>
                </a:lnTo>
                <a:lnTo>
                  <a:pt x="0" y="574446"/>
                </a:lnTo>
                <a:lnTo>
                  <a:pt x="3229508" y="574446"/>
                </a:lnTo>
                <a:lnTo>
                  <a:pt x="3207308" y="592582"/>
                </a:lnTo>
                <a:lnTo>
                  <a:pt x="3168180" y="625233"/>
                </a:lnTo>
                <a:lnTo>
                  <a:pt x="3129381" y="658241"/>
                </a:lnTo>
                <a:lnTo>
                  <a:pt x="3090888" y="691553"/>
                </a:lnTo>
                <a:lnTo>
                  <a:pt x="3052673" y="725119"/>
                </a:lnTo>
                <a:lnTo>
                  <a:pt x="2976981" y="792784"/>
                </a:lnTo>
                <a:lnTo>
                  <a:pt x="2739758" y="1009802"/>
                </a:lnTo>
                <a:lnTo>
                  <a:pt x="2637764" y="1102182"/>
                </a:lnTo>
                <a:lnTo>
                  <a:pt x="2532392" y="1195946"/>
                </a:lnTo>
                <a:lnTo>
                  <a:pt x="2460269" y="1258951"/>
                </a:lnTo>
                <a:lnTo>
                  <a:pt x="2386660" y="1322158"/>
                </a:lnTo>
                <a:lnTo>
                  <a:pt x="2311577" y="1385404"/>
                </a:lnTo>
                <a:lnTo>
                  <a:pt x="2235035" y="1448523"/>
                </a:lnTo>
                <a:lnTo>
                  <a:pt x="2157044" y="1511350"/>
                </a:lnTo>
                <a:lnTo>
                  <a:pt x="2117496" y="1542605"/>
                </a:lnTo>
                <a:lnTo>
                  <a:pt x="2077593" y="1573733"/>
                </a:lnTo>
                <a:lnTo>
                  <a:pt x="2037321" y="1604695"/>
                </a:lnTo>
                <a:lnTo>
                  <a:pt x="1996706" y="1635493"/>
                </a:lnTo>
                <a:lnTo>
                  <a:pt x="1955723" y="1666087"/>
                </a:lnTo>
                <a:lnTo>
                  <a:pt x="1914385" y="1696466"/>
                </a:lnTo>
                <a:lnTo>
                  <a:pt x="1872703" y="1726603"/>
                </a:lnTo>
                <a:lnTo>
                  <a:pt x="1830654" y="1756486"/>
                </a:lnTo>
                <a:lnTo>
                  <a:pt x="1788261" y="1786089"/>
                </a:lnTo>
                <a:lnTo>
                  <a:pt x="1745513" y="1815388"/>
                </a:lnTo>
                <a:lnTo>
                  <a:pt x="1702409" y="1844382"/>
                </a:lnTo>
                <a:lnTo>
                  <a:pt x="1658962" y="1873021"/>
                </a:lnTo>
                <a:lnTo>
                  <a:pt x="1615160" y="1901317"/>
                </a:lnTo>
                <a:lnTo>
                  <a:pt x="1571028" y="1929218"/>
                </a:lnTo>
                <a:lnTo>
                  <a:pt x="1526527" y="1956714"/>
                </a:lnTo>
                <a:lnTo>
                  <a:pt x="1481696" y="1983803"/>
                </a:lnTo>
                <a:lnTo>
                  <a:pt x="1436522" y="2010435"/>
                </a:lnTo>
                <a:lnTo>
                  <a:pt x="1390992" y="2036610"/>
                </a:lnTo>
                <a:lnTo>
                  <a:pt x="1345133" y="2062302"/>
                </a:lnTo>
                <a:lnTo>
                  <a:pt x="1298930" y="2087486"/>
                </a:lnTo>
                <a:lnTo>
                  <a:pt x="1252270" y="2112200"/>
                </a:lnTo>
                <a:lnTo>
                  <a:pt x="1204734" y="2136648"/>
                </a:lnTo>
                <a:lnTo>
                  <a:pt x="1157046" y="2160397"/>
                </a:lnTo>
                <a:lnTo>
                  <a:pt x="1109319" y="2183396"/>
                </a:lnTo>
                <a:lnTo>
                  <a:pt x="1061554" y="2205634"/>
                </a:lnTo>
                <a:lnTo>
                  <a:pt x="1013764" y="2227122"/>
                </a:lnTo>
                <a:lnTo>
                  <a:pt x="965962" y="2247862"/>
                </a:lnTo>
                <a:lnTo>
                  <a:pt x="918133" y="2267839"/>
                </a:lnTo>
                <a:lnTo>
                  <a:pt x="870305" y="2287066"/>
                </a:lnTo>
                <a:lnTo>
                  <a:pt x="822464" y="2305532"/>
                </a:lnTo>
                <a:lnTo>
                  <a:pt x="774623" y="2323236"/>
                </a:lnTo>
                <a:lnTo>
                  <a:pt x="726782" y="2340191"/>
                </a:lnTo>
                <a:lnTo>
                  <a:pt x="678954" y="2356383"/>
                </a:lnTo>
                <a:lnTo>
                  <a:pt x="631139" y="2371801"/>
                </a:lnTo>
                <a:lnTo>
                  <a:pt x="583349" y="2386469"/>
                </a:lnTo>
                <a:lnTo>
                  <a:pt x="535584" y="2400376"/>
                </a:lnTo>
                <a:lnTo>
                  <a:pt x="487845" y="2413520"/>
                </a:lnTo>
                <a:lnTo>
                  <a:pt x="440143" y="2425903"/>
                </a:lnTo>
                <a:lnTo>
                  <a:pt x="392480" y="2437511"/>
                </a:lnTo>
                <a:lnTo>
                  <a:pt x="344855" y="2448356"/>
                </a:lnTo>
                <a:lnTo>
                  <a:pt x="297294" y="2458440"/>
                </a:lnTo>
                <a:lnTo>
                  <a:pt x="249783" y="2467749"/>
                </a:lnTo>
                <a:lnTo>
                  <a:pt x="202323" y="2476296"/>
                </a:lnTo>
                <a:lnTo>
                  <a:pt x="154940" y="2484082"/>
                </a:lnTo>
                <a:lnTo>
                  <a:pt x="107251" y="2490000"/>
                </a:lnTo>
                <a:lnTo>
                  <a:pt x="59728" y="2493099"/>
                </a:lnTo>
                <a:lnTo>
                  <a:pt x="12458" y="2493441"/>
                </a:lnTo>
                <a:lnTo>
                  <a:pt x="0" y="2492819"/>
                </a:lnTo>
                <a:lnTo>
                  <a:pt x="0" y="2549702"/>
                </a:lnTo>
                <a:lnTo>
                  <a:pt x="13512" y="2550083"/>
                </a:lnTo>
                <a:lnTo>
                  <a:pt x="30060" y="2550249"/>
                </a:lnTo>
                <a:lnTo>
                  <a:pt x="63449" y="2549614"/>
                </a:lnTo>
                <a:lnTo>
                  <a:pt x="129921" y="2544508"/>
                </a:lnTo>
                <a:lnTo>
                  <a:pt x="211213" y="2532215"/>
                </a:lnTo>
                <a:lnTo>
                  <a:pt x="259473" y="2523591"/>
                </a:lnTo>
                <a:lnTo>
                  <a:pt x="307784" y="2514181"/>
                </a:lnTo>
                <a:lnTo>
                  <a:pt x="356146" y="2503982"/>
                </a:lnTo>
                <a:lnTo>
                  <a:pt x="402564" y="2493441"/>
                </a:lnTo>
                <a:lnTo>
                  <a:pt x="404558" y="2492997"/>
                </a:lnTo>
                <a:lnTo>
                  <a:pt x="453009" y="2481211"/>
                </a:lnTo>
                <a:lnTo>
                  <a:pt x="501484" y="2468651"/>
                </a:lnTo>
                <a:lnTo>
                  <a:pt x="550011" y="2455303"/>
                </a:lnTo>
                <a:lnTo>
                  <a:pt x="598551" y="2441181"/>
                </a:lnTo>
                <a:lnTo>
                  <a:pt x="647115" y="2426284"/>
                </a:lnTo>
                <a:lnTo>
                  <a:pt x="695693" y="2410599"/>
                </a:lnTo>
                <a:lnTo>
                  <a:pt x="744283" y="2394140"/>
                </a:lnTo>
                <a:lnTo>
                  <a:pt x="792873" y="2376906"/>
                </a:lnTo>
                <a:lnTo>
                  <a:pt x="841463" y="2358910"/>
                </a:lnTo>
                <a:lnTo>
                  <a:pt x="890054" y="2340140"/>
                </a:lnTo>
                <a:lnTo>
                  <a:pt x="938631" y="2320594"/>
                </a:lnTo>
                <a:lnTo>
                  <a:pt x="987196" y="2300287"/>
                </a:lnTo>
                <a:lnTo>
                  <a:pt x="1035748" y="2279218"/>
                </a:lnTo>
                <a:lnTo>
                  <a:pt x="1084275" y="2257374"/>
                </a:lnTo>
                <a:lnTo>
                  <a:pt x="1132763" y="2234781"/>
                </a:lnTo>
                <a:lnTo>
                  <a:pt x="1181214" y="2211425"/>
                </a:lnTo>
                <a:lnTo>
                  <a:pt x="1229639" y="2187321"/>
                </a:lnTo>
                <a:lnTo>
                  <a:pt x="1278001" y="2162454"/>
                </a:lnTo>
                <a:lnTo>
                  <a:pt x="1325003" y="2137587"/>
                </a:lnTo>
                <a:lnTo>
                  <a:pt x="1371765" y="2112149"/>
                </a:lnTo>
                <a:lnTo>
                  <a:pt x="1417955" y="2086305"/>
                </a:lnTo>
                <a:lnTo>
                  <a:pt x="1463903" y="2059927"/>
                </a:lnTo>
                <a:lnTo>
                  <a:pt x="1509509" y="2033066"/>
                </a:lnTo>
                <a:lnTo>
                  <a:pt x="1554759" y="2005774"/>
                </a:lnTo>
                <a:lnTo>
                  <a:pt x="1599653" y="1978050"/>
                </a:lnTo>
                <a:lnTo>
                  <a:pt x="1644192" y="1949919"/>
                </a:lnTo>
                <a:lnTo>
                  <a:pt x="1688376" y="1921395"/>
                </a:lnTo>
                <a:lnTo>
                  <a:pt x="1732216" y="1892528"/>
                </a:lnTo>
                <a:lnTo>
                  <a:pt x="1775688" y="1863305"/>
                </a:lnTo>
                <a:lnTo>
                  <a:pt x="1818805" y="1833765"/>
                </a:lnTo>
                <a:lnTo>
                  <a:pt x="1861553" y="1803920"/>
                </a:lnTo>
                <a:lnTo>
                  <a:pt x="1903945" y="1773796"/>
                </a:lnTo>
                <a:lnTo>
                  <a:pt x="1945982" y="1743417"/>
                </a:lnTo>
                <a:lnTo>
                  <a:pt x="1987651" y="1712798"/>
                </a:lnTo>
                <a:lnTo>
                  <a:pt x="2028964" y="1681962"/>
                </a:lnTo>
                <a:lnTo>
                  <a:pt x="2069909" y="1650923"/>
                </a:lnTo>
                <a:lnTo>
                  <a:pt x="2110486" y="1619707"/>
                </a:lnTo>
                <a:lnTo>
                  <a:pt x="2150707" y="1588350"/>
                </a:lnTo>
                <a:lnTo>
                  <a:pt x="2190546" y="1556842"/>
                </a:lnTo>
                <a:lnTo>
                  <a:pt x="2269134" y="1493532"/>
                </a:lnTo>
                <a:lnTo>
                  <a:pt x="2346236" y="1429918"/>
                </a:lnTo>
                <a:lnTo>
                  <a:pt x="2421852" y="1366202"/>
                </a:lnTo>
                <a:lnTo>
                  <a:pt x="2495969" y="1302512"/>
                </a:lnTo>
                <a:lnTo>
                  <a:pt x="2568575" y="1239050"/>
                </a:lnTo>
                <a:lnTo>
                  <a:pt x="2674645" y="1144612"/>
                </a:lnTo>
                <a:lnTo>
                  <a:pt x="2777274" y="1051598"/>
                </a:lnTo>
                <a:lnTo>
                  <a:pt x="3013252" y="835710"/>
                </a:lnTo>
                <a:lnTo>
                  <a:pt x="3088195" y="768667"/>
                </a:lnTo>
                <a:lnTo>
                  <a:pt x="3126016" y="735418"/>
                </a:lnTo>
                <a:lnTo>
                  <a:pt x="3164103" y="702437"/>
                </a:lnTo>
                <a:lnTo>
                  <a:pt x="3202482" y="669759"/>
                </a:lnTo>
                <a:lnTo>
                  <a:pt x="3241167" y="637451"/>
                </a:lnTo>
                <a:lnTo>
                  <a:pt x="3280168" y="605548"/>
                </a:lnTo>
                <a:lnTo>
                  <a:pt x="3319119" y="574446"/>
                </a:lnTo>
                <a:lnTo>
                  <a:pt x="18287988" y="574446"/>
                </a:lnTo>
                <a:lnTo>
                  <a:pt x="18287988" y="526821"/>
                </a:lnTo>
                <a:close/>
              </a:path>
            </a:pathLst>
          </a:custGeom>
          <a:solidFill>
            <a:srgbClr val="332C2C"/>
          </a:solidFill>
        </p:spPr>
        <p:txBody>
          <a:bodyPr wrap="square" lIns="0" tIns="0" rIns="0" bIns="0" rtlCol="0"/>
          <a:lstStyle/>
          <a:p>
            <a:endParaRPr/>
          </a:p>
        </p:txBody>
      </p:sp>
    </p:spTree>
    <p:extLst>
      <p:ext uri="{BB962C8B-B14F-4D97-AF65-F5344CB8AC3E}">
        <p14:creationId xmlns:p14="http://schemas.microsoft.com/office/powerpoint/2010/main" val="36566874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0" y="365022"/>
            <a:ext cx="12183539" cy="31711"/>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6495253"/>
            <a:ext cx="12183539" cy="31711"/>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12" name="object 12"/>
          <p:cNvSpPr txBox="1">
            <a:spLocks noGrp="1"/>
          </p:cNvSpPr>
          <p:nvPr>
            <p:ph type="title"/>
          </p:nvPr>
        </p:nvSpPr>
        <p:spPr>
          <a:xfrm>
            <a:off x="1055583" y="951884"/>
            <a:ext cx="5039384" cy="520645"/>
          </a:xfrm>
          <a:prstGeom prst="rect">
            <a:avLst/>
          </a:prstGeom>
        </p:spPr>
        <p:txBody>
          <a:bodyPr vert="horz" wrap="square" lIns="0" tIns="43762" rIns="0" bIns="0" rtlCol="0">
            <a:spAutoFit/>
          </a:bodyPr>
          <a:lstStyle/>
          <a:p>
            <a:pPr marL="13533">
              <a:lnSpc>
                <a:spcPct val="100000"/>
              </a:lnSpc>
              <a:spcBef>
                <a:spcPts val="67"/>
              </a:spcBef>
            </a:pPr>
            <a:r>
              <a:rPr lang="en-US" sz="3100" spc="-27" dirty="0"/>
              <a:t>Disadvantages of Firewall</a:t>
            </a:r>
            <a:endParaRPr sz="3100" dirty="0"/>
          </a:p>
        </p:txBody>
      </p:sp>
      <p:sp>
        <p:nvSpPr>
          <p:cNvPr id="14" name="TextBox 13"/>
          <p:cNvSpPr txBox="1"/>
          <p:nvPr/>
        </p:nvSpPr>
        <p:spPr>
          <a:xfrm>
            <a:off x="816466" y="1957618"/>
            <a:ext cx="11219009" cy="4487997"/>
          </a:xfrm>
          <a:prstGeom prst="rect">
            <a:avLst/>
          </a:prstGeom>
          <a:noFill/>
        </p:spPr>
        <p:txBody>
          <a:bodyPr wrap="square" lIns="60899" tIns="30450" rIns="60899" bIns="30450" rtlCol="0">
            <a:spAutoFit/>
          </a:bodyPr>
          <a:lstStyle/>
          <a:p>
            <a:pPr marL="304495" indent="-304495">
              <a:buAutoNum type="arabicPeriod"/>
            </a:pPr>
            <a:r>
              <a:rPr lang="en-US" sz="1600" b="1" dirty="0">
                <a:latin typeface="Times New Roman" panose="02020603050405020304" pitchFamily="18" charset="0"/>
                <a:cs typeface="Times New Roman" panose="02020603050405020304" pitchFamily="18" charset="0"/>
              </a:rPr>
              <a:t>User Restriction</a:t>
            </a:r>
          </a:p>
          <a:p>
            <a:r>
              <a:rPr lang="en-US" sz="1600" dirty="0">
                <a:latin typeface="Times New Roman" panose="02020603050405020304" pitchFamily="18" charset="0"/>
                <a:cs typeface="Times New Roman" panose="02020603050405020304" pitchFamily="18" charset="0"/>
              </a:rPr>
              <a:t>It is an undisputed fact that a firewall secures the system from unauthorized access, but the firewall is more advantageous to the single user but ineffective for the organization. It damages the organization's productivity and forces the employees to undertake shortcuts, which can lead to serious compromises with security. Employees are not permitted to perform a certain function that is not part of the policies used by the firewall.</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5. Effect on the Performance</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 computer system's performance is affected by the usage of software firewalls. It is a known fact that the RAM (Random Access Memory) and processing power have a vital and important role in giving a good performance, but when a firewall runs in the background, it draws more power from the RAM and processing power. This has an overall impact on the performance of the system.</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3. Complex Operations</a:t>
            </a:r>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It becomes very difficult for a large organization to bear the huge maintenance cost of the firewall. A firewall is very efficient in individual cases. A separate team has to be constituted for the firewall's operation and to ensure the other networks remain secure from intrusion. It gives rise to an additional financial burden on the organization.</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4572000" cy="6858000"/>
          </a:xfrm>
          <a:prstGeom prst="rect">
            <a:avLst/>
          </a:prstGeom>
        </p:spPr>
      </p:pic>
      <p:sp>
        <p:nvSpPr>
          <p:cNvPr id="5" name="Text 2"/>
          <p:cNvSpPr/>
          <p:nvPr/>
        </p:nvSpPr>
        <p:spPr>
          <a:xfrm>
            <a:off x="5292035" y="748407"/>
            <a:ext cx="6179939" cy="3226594"/>
          </a:xfrm>
          <a:prstGeom prst="rect">
            <a:avLst/>
          </a:prstGeom>
          <a:noFill/>
          <a:ln/>
        </p:spPr>
        <p:txBody>
          <a:bodyPr wrap="square" lIns="76185" tIns="38092" rIns="76185" bIns="38092" rtlCol="0" anchor="t"/>
          <a:lstStyle/>
          <a:p>
            <a:pPr>
              <a:lnSpc>
                <a:spcPts val="6351"/>
              </a:lnSpc>
            </a:pPr>
            <a:r>
              <a:rPr lang="en-US" sz="5100" b="1" kern="0" spc="-51" dirty="0">
                <a:solidFill>
                  <a:srgbClr val="000000"/>
                </a:solidFill>
                <a:latin typeface="Montserrat" pitchFamily="34" charset="0"/>
                <a:ea typeface="Montserrat" pitchFamily="34" charset="-122"/>
                <a:cs typeface="Montserrat" pitchFamily="34" charset="-120"/>
              </a:rPr>
              <a:t>Introduction to Secure Socket Layer (SSL) Protocol</a:t>
            </a:r>
            <a:endParaRPr lang="en-US" sz="5100" dirty="0"/>
          </a:p>
        </p:txBody>
      </p:sp>
      <p:sp>
        <p:nvSpPr>
          <p:cNvPr id="6" name="Text 3"/>
          <p:cNvSpPr/>
          <p:nvPr/>
        </p:nvSpPr>
        <p:spPr>
          <a:xfrm>
            <a:off x="5292035" y="4283571"/>
            <a:ext cx="6179939" cy="1234678"/>
          </a:xfrm>
          <a:prstGeom prst="rect">
            <a:avLst/>
          </a:prstGeom>
          <a:noFill/>
          <a:ln/>
        </p:spPr>
        <p:txBody>
          <a:bodyPr wrap="square" lIns="76185" tIns="38092" rIns="76185" bIns="38092" rtlCol="0" anchor="t"/>
          <a:lstStyle/>
          <a:p>
            <a:pPr>
              <a:lnSpc>
                <a:spcPts val="2430"/>
              </a:lnSpc>
            </a:pPr>
            <a:r>
              <a:rPr lang="en-US" sz="1600" dirty="0">
                <a:solidFill>
                  <a:srgbClr val="3D3838"/>
                </a:solidFill>
                <a:latin typeface="Source Sans Pro" pitchFamily="34" charset="0"/>
                <a:ea typeface="Source Sans Pro" pitchFamily="34" charset="-122"/>
                <a:cs typeface="Source Sans Pro" pitchFamily="34" charset="-120"/>
              </a:rPr>
              <a:t>SSL (Secure Sockets Layer) is a widely adopted security protocol that provides a secure communication channel between a client and a server over the internet. It ensures the confidentiality, integrity, and authenticity of data exchanged between the two parties.</a:t>
            </a:r>
            <a:endParaRPr lang="en-US" sz="1600" dirty="0"/>
          </a:p>
        </p:txBody>
      </p:sp>
      <p:sp>
        <p:nvSpPr>
          <p:cNvPr id="7" name="Shape 4"/>
          <p:cNvSpPr/>
          <p:nvPr/>
        </p:nvSpPr>
        <p:spPr>
          <a:xfrm>
            <a:off x="5292031" y="5765007"/>
            <a:ext cx="329108" cy="329108"/>
          </a:xfrm>
          <a:prstGeom prst="roundRect">
            <a:avLst>
              <a:gd name="adj" fmla="val 23151155"/>
            </a:avLst>
          </a:prstGeom>
          <a:noFill/>
          <a:ln w="7620">
            <a:solidFill>
              <a:srgbClr val="FFFFFF"/>
            </a:solidFill>
            <a:prstDash val="solid"/>
          </a:ln>
        </p:spPr>
      </p:sp>
      <p:sp>
        <p:nvSpPr>
          <p:cNvPr id="9" name="Text 5"/>
          <p:cNvSpPr/>
          <p:nvPr/>
        </p:nvSpPr>
        <p:spPr>
          <a:xfrm>
            <a:off x="5723930" y="5749630"/>
            <a:ext cx="2068513" cy="359966"/>
          </a:xfrm>
          <a:prstGeom prst="rect">
            <a:avLst/>
          </a:prstGeom>
          <a:noFill/>
          <a:ln/>
        </p:spPr>
        <p:txBody>
          <a:bodyPr wrap="none" lIns="76185" tIns="38092" rIns="76185" bIns="38092" rtlCol="0" anchor="t"/>
          <a:lstStyle/>
          <a:p>
            <a:pPr>
              <a:lnSpc>
                <a:spcPts val="2835"/>
              </a:lnSpc>
            </a:pPr>
            <a:endParaRPr 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392405" y="2084824"/>
            <a:ext cx="4799806" cy="4773117"/>
            <a:chOff x="11096307" y="3131096"/>
            <a:chExt cx="7204709" cy="7168515"/>
          </a:xfrm>
        </p:grpSpPr>
        <p:sp>
          <p:nvSpPr>
            <p:cNvPr id="3" name="object 3"/>
            <p:cNvSpPr/>
            <p:nvPr/>
          </p:nvSpPr>
          <p:spPr>
            <a:xfrm>
              <a:off x="13042213" y="5610076"/>
              <a:ext cx="5246370" cy="4677410"/>
            </a:xfrm>
            <a:custGeom>
              <a:avLst/>
              <a:gdLst/>
              <a:ahLst/>
              <a:cxnLst/>
              <a:rect l="l" t="t" r="r" b="b"/>
              <a:pathLst>
                <a:path w="5246369" h="4677409">
                  <a:moveTo>
                    <a:pt x="5245785" y="0"/>
                  </a:moveTo>
                  <a:lnTo>
                    <a:pt x="5190872" y="5807"/>
                  </a:lnTo>
                  <a:lnTo>
                    <a:pt x="5140122" y="12097"/>
                  </a:lnTo>
                  <a:lnTo>
                    <a:pt x="5089918" y="19185"/>
                  </a:lnTo>
                  <a:lnTo>
                    <a:pt x="5040254" y="27063"/>
                  </a:lnTo>
                  <a:lnTo>
                    <a:pt x="4991124" y="35720"/>
                  </a:lnTo>
                  <a:lnTo>
                    <a:pt x="4942520" y="45146"/>
                  </a:lnTo>
                  <a:lnTo>
                    <a:pt x="4894437" y="55333"/>
                  </a:lnTo>
                  <a:lnTo>
                    <a:pt x="4846867" y="66271"/>
                  </a:lnTo>
                  <a:lnTo>
                    <a:pt x="4799805" y="77951"/>
                  </a:lnTo>
                  <a:lnTo>
                    <a:pt x="4753244" y="90362"/>
                  </a:lnTo>
                  <a:lnTo>
                    <a:pt x="4707177" y="103495"/>
                  </a:lnTo>
                  <a:lnTo>
                    <a:pt x="4661597" y="117341"/>
                  </a:lnTo>
                  <a:lnTo>
                    <a:pt x="4616499" y="131891"/>
                  </a:lnTo>
                  <a:lnTo>
                    <a:pt x="4571876" y="147134"/>
                  </a:lnTo>
                  <a:lnTo>
                    <a:pt x="4527722" y="163062"/>
                  </a:lnTo>
                  <a:lnTo>
                    <a:pt x="4484029" y="179664"/>
                  </a:lnTo>
                  <a:lnTo>
                    <a:pt x="4440791" y="196932"/>
                  </a:lnTo>
                  <a:lnTo>
                    <a:pt x="4398002" y="214855"/>
                  </a:lnTo>
                  <a:lnTo>
                    <a:pt x="4355656" y="233425"/>
                  </a:lnTo>
                  <a:lnTo>
                    <a:pt x="4313745" y="252632"/>
                  </a:lnTo>
                  <a:lnTo>
                    <a:pt x="4272263" y="272466"/>
                  </a:lnTo>
                  <a:lnTo>
                    <a:pt x="4231205" y="292917"/>
                  </a:lnTo>
                  <a:lnTo>
                    <a:pt x="4190562" y="313977"/>
                  </a:lnTo>
                  <a:lnTo>
                    <a:pt x="4150330" y="335636"/>
                  </a:lnTo>
                  <a:lnTo>
                    <a:pt x="4110500" y="357884"/>
                  </a:lnTo>
                  <a:lnTo>
                    <a:pt x="4071068" y="380712"/>
                  </a:lnTo>
                  <a:lnTo>
                    <a:pt x="4032026" y="404110"/>
                  </a:lnTo>
                  <a:lnTo>
                    <a:pt x="3993367" y="428069"/>
                  </a:lnTo>
                  <a:lnTo>
                    <a:pt x="3955086" y="452579"/>
                  </a:lnTo>
                  <a:lnTo>
                    <a:pt x="3917175" y="477630"/>
                  </a:lnTo>
                  <a:lnTo>
                    <a:pt x="3879629" y="503214"/>
                  </a:lnTo>
                  <a:lnTo>
                    <a:pt x="3842441" y="529321"/>
                  </a:lnTo>
                  <a:lnTo>
                    <a:pt x="3805604" y="555941"/>
                  </a:lnTo>
                  <a:lnTo>
                    <a:pt x="3769111" y="583065"/>
                  </a:lnTo>
                  <a:lnTo>
                    <a:pt x="3732957" y="610683"/>
                  </a:lnTo>
                  <a:lnTo>
                    <a:pt x="3697135" y="638786"/>
                  </a:lnTo>
                  <a:lnTo>
                    <a:pt x="3661638" y="667364"/>
                  </a:lnTo>
                  <a:lnTo>
                    <a:pt x="3626459" y="696407"/>
                  </a:lnTo>
                  <a:lnTo>
                    <a:pt x="3591593" y="725907"/>
                  </a:lnTo>
                  <a:lnTo>
                    <a:pt x="3557033" y="755853"/>
                  </a:lnTo>
                  <a:lnTo>
                    <a:pt x="3522771" y="786237"/>
                  </a:lnTo>
                  <a:lnTo>
                    <a:pt x="3488803" y="817049"/>
                  </a:lnTo>
                  <a:lnTo>
                    <a:pt x="3455121" y="848278"/>
                  </a:lnTo>
                  <a:lnTo>
                    <a:pt x="3421718" y="879917"/>
                  </a:lnTo>
                  <a:lnTo>
                    <a:pt x="3388589" y="911954"/>
                  </a:lnTo>
                  <a:lnTo>
                    <a:pt x="3355726" y="944381"/>
                  </a:lnTo>
                  <a:lnTo>
                    <a:pt x="3323124" y="977189"/>
                  </a:lnTo>
                  <a:lnTo>
                    <a:pt x="3290775" y="1010367"/>
                  </a:lnTo>
                  <a:lnTo>
                    <a:pt x="3258674" y="1043906"/>
                  </a:lnTo>
                  <a:lnTo>
                    <a:pt x="3226813" y="1077797"/>
                  </a:lnTo>
                  <a:lnTo>
                    <a:pt x="3195186" y="1112030"/>
                  </a:lnTo>
                  <a:lnTo>
                    <a:pt x="3163788" y="1146595"/>
                  </a:lnTo>
                  <a:lnTo>
                    <a:pt x="3132610" y="1181484"/>
                  </a:lnTo>
                  <a:lnTo>
                    <a:pt x="3101647" y="1216687"/>
                  </a:lnTo>
                  <a:lnTo>
                    <a:pt x="3070892" y="1252193"/>
                  </a:lnTo>
                  <a:lnTo>
                    <a:pt x="3040339" y="1287995"/>
                  </a:lnTo>
                  <a:lnTo>
                    <a:pt x="3009981" y="1324081"/>
                  </a:lnTo>
                  <a:lnTo>
                    <a:pt x="2979812" y="1360443"/>
                  </a:lnTo>
                  <a:lnTo>
                    <a:pt x="2949825" y="1397071"/>
                  </a:lnTo>
                  <a:lnTo>
                    <a:pt x="2920014" y="1433956"/>
                  </a:lnTo>
                  <a:lnTo>
                    <a:pt x="2890371" y="1471088"/>
                  </a:lnTo>
                  <a:lnTo>
                    <a:pt x="2860892" y="1508457"/>
                  </a:lnTo>
                  <a:lnTo>
                    <a:pt x="2831569" y="1546055"/>
                  </a:lnTo>
                  <a:lnTo>
                    <a:pt x="2802395" y="1583871"/>
                  </a:lnTo>
                  <a:lnTo>
                    <a:pt x="2773364" y="1621897"/>
                  </a:lnTo>
                  <a:lnTo>
                    <a:pt x="2744470" y="1660121"/>
                  </a:lnTo>
                  <a:lnTo>
                    <a:pt x="2715707" y="1698536"/>
                  </a:lnTo>
                  <a:lnTo>
                    <a:pt x="2687067" y="1737132"/>
                  </a:lnTo>
                  <a:lnTo>
                    <a:pt x="2658544" y="1775899"/>
                  </a:lnTo>
                  <a:lnTo>
                    <a:pt x="2630131" y="1814827"/>
                  </a:lnTo>
                  <a:lnTo>
                    <a:pt x="2601823" y="1853907"/>
                  </a:lnTo>
                  <a:lnTo>
                    <a:pt x="2573613" y="1893130"/>
                  </a:lnTo>
                  <a:lnTo>
                    <a:pt x="2545493" y="1932486"/>
                  </a:lnTo>
                  <a:lnTo>
                    <a:pt x="2517458" y="1971966"/>
                  </a:lnTo>
                  <a:lnTo>
                    <a:pt x="2489502" y="2011559"/>
                  </a:lnTo>
                  <a:lnTo>
                    <a:pt x="2461617" y="2051258"/>
                  </a:lnTo>
                  <a:lnTo>
                    <a:pt x="2433797" y="2091051"/>
                  </a:lnTo>
                  <a:lnTo>
                    <a:pt x="2406036" y="2130930"/>
                  </a:lnTo>
                  <a:lnTo>
                    <a:pt x="2378327" y="2170884"/>
                  </a:lnTo>
                  <a:lnTo>
                    <a:pt x="2350663" y="2210906"/>
                  </a:lnTo>
                  <a:lnTo>
                    <a:pt x="2323039" y="2250984"/>
                  </a:lnTo>
                  <a:lnTo>
                    <a:pt x="2295447" y="2291110"/>
                  </a:lnTo>
                  <a:lnTo>
                    <a:pt x="2267881" y="2331274"/>
                  </a:lnTo>
                  <a:lnTo>
                    <a:pt x="2240335" y="2371466"/>
                  </a:lnTo>
                  <a:lnTo>
                    <a:pt x="2212802" y="2411678"/>
                  </a:lnTo>
                  <a:lnTo>
                    <a:pt x="2185275" y="2451899"/>
                  </a:lnTo>
                  <a:lnTo>
                    <a:pt x="2157749" y="2492120"/>
                  </a:lnTo>
                  <a:lnTo>
                    <a:pt x="2130216" y="2532331"/>
                  </a:lnTo>
                  <a:lnTo>
                    <a:pt x="2102670" y="2572523"/>
                  </a:lnTo>
                  <a:lnTo>
                    <a:pt x="2075104" y="2612687"/>
                  </a:lnTo>
                  <a:lnTo>
                    <a:pt x="2047512" y="2652812"/>
                  </a:lnTo>
                  <a:lnTo>
                    <a:pt x="2019888" y="2692891"/>
                  </a:lnTo>
                  <a:lnTo>
                    <a:pt x="1992224" y="2732912"/>
                  </a:lnTo>
                  <a:lnTo>
                    <a:pt x="1964515" y="2772866"/>
                  </a:lnTo>
                  <a:lnTo>
                    <a:pt x="1936754" y="2812745"/>
                  </a:lnTo>
                  <a:lnTo>
                    <a:pt x="1908934" y="2852538"/>
                  </a:lnTo>
                  <a:lnTo>
                    <a:pt x="1881049" y="2892236"/>
                  </a:lnTo>
                  <a:lnTo>
                    <a:pt x="1853093" y="2931829"/>
                  </a:lnTo>
                  <a:lnTo>
                    <a:pt x="1825058" y="2971309"/>
                  </a:lnTo>
                  <a:lnTo>
                    <a:pt x="1796939" y="3010665"/>
                  </a:lnTo>
                  <a:lnTo>
                    <a:pt x="1768728" y="3049888"/>
                  </a:lnTo>
                  <a:lnTo>
                    <a:pt x="1740420" y="3088968"/>
                  </a:lnTo>
                  <a:lnTo>
                    <a:pt x="1712008" y="3127896"/>
                  </a:lnTo>
                  <a:lnTo>
                    <a:pt x="1683485" y="3166663"/>
                  </a:lnTo>
                  <a:lnTo>
                    <a:pt x="1654845" y="3205258"/>
                  </a:lnTo>
                  <a:lnTo>
                    <a:pt x="1626082" y="3243673"/>
                  </a:lnTo>
                  <a:lnTo>
                    <a:pt x="1597188" y="3281898"/>
                  </a:lnTo>
                  <a:lnTo>
                    <a:pt x="1568157" y="3319923"/>
                  </a:lnTo>
                  <a:lnTo>
                    <a:pt x="1538984" y="3357739"/>
                  </a:lnTo>
                  <a:lnTo>
                    <a:pt x="1509661" y="3395337"/>
                  </a:lnTo>
                  <a:lnTo>
                    <a:pt x="1480182" y="3432706"/>
                  </a:lnTo>
                  <a:lnTo>
                    <a:pt x="1450540" y="3469838"/>
                  </a:lnTo>
                  <a:lnTo>
                    <a:pt x="1420728" y="3506723"/>
                  </a:lnTo>
                  <a:lnTo>
                    <a:pt x="1390742" y="3543351"/>
                  </a:lnTo>
                  <a:lnTo>
                    <a:pt x="1360573" y="3579713"/>
                  </a:lnTo>
                  <a:lnTo>
                    <a:pt x="1330215" y="3615800"/>
                  </a:lnTo>
                  <a:lnTo>
                    <a:pt x="1299663" y="3651601"/>
                  </a:lnTo>
                  <a:lnTo>
                    <a:pt x="1268908" y="3687107"/>
                  </a:lnTo>
                  <a:lnTo>
                    <a:pt x="1237946" y="3722310"/>
                  </a:lnTo>
                  <a:lnTo>
                    <a:pt x="1206768" y="3757199"/>
                  </a:lnTo>
                  <a:lnTo>
                    <a:pt x="1175370" y="3791764"/>
                  </a:lnTo>
                  <a:lnTo>
                    <a:pt x="1143744" y="3825998"/>
                  </a:lnTo>
                  <a:lnTo>
                    <a:pt x="1111884" y="3859888"/>
                  </a:lnTo>
                  <a:lnTo>
                    <a:pt x="1079783" y="3893428"/>
                  </a:lnTo>
                  <a:lnTo>
                    <a:pt x="1047435" y="3926606"/>
                  </a:lnTo>
                  <a:lnTo>
                    <a:pt x="1014833" y="3959413"/>
                  </a:lnTo>
                  <a:lnTo>
                    <a:pt x="981971" y="3991840"/>
                  </a:lnTo>
                  <a:lnTo>
                    <a:pt x="948842" y="4023878"/>
                  </a:lnTo>
                  <a:lnTo>
                    <a:pt x="915441" y="4055516"/>
                  </a:lnTo>
                  <a:lnTo>
                    <a:pt x="881759" y="4086746"/>
                  </a:lnTo>
                  <a:lnTo>
                    <a:pt x="847791" y="4117557"/>
                  </a:lnTo>
                  <a:lnTo>
                    <a:pt x="813531" y="4147941"/>
                  </a:lnTo>
                  <a:lnTo>
                    <a:pt x="778971" y="4177888"/>
                  </a:lnTo>
                  <a:lnTo>
                    <a:pt x="744106" y="4207388"/>
                  </a:lnTo>
                  <a:lnTo>
                    <a:pt x="708929" y="4236431"/>
                  </a:lnTo>
                  <a:lnTo>
                    <a:pt x="673432" y="4265009"/>
                  </a:lnTo>
                  <a:lnTo>
                    <a:pt x="637611" y="4293112"/>
                  </a:lnTo>
                  <a:lnTo>
                    <a:pt x="601458" y="4320730"/>
                  </a:lnTo>
                  <a:lnTo>
                    <a:pt x="564967" y="4347854"/>
                  </a:lnTo>
                  <a:lnTo>
                    <a:pt x="528131" y="4374474"/>
                  </a:lnTo>
                  <a:lnTo>
                    <a:pt x="490943" y="4400581"/>
                  </a:lnTo>
                  <a:lnTo>
                    <a:pt x="453398" y="4426165"/>
                  </a:lnTo>
                  <a:lnTo>
                    <a:pt x="415489" y="4451217"/>
                  </a:lnTo>
                  <a:lnTo>
                    <a:pt x="377209" y="4475727"/>
                  </a:lnTo>
                  <a:lnTo>
                    <a:pt x="338552" y="4499686"/>
                  </a:lnTo>
                  <a:lnTo>
                    <a:pt x="299511" y="4523084"/>
                  </a:lnTo>
                  <a:lnTo>
                    <a:pt x="260080" y="4545912"/>
                  </a:lnTo>
                  <a:lnTo>
                    <a:pt x="220252" y="4568160"/>
                  </a:lnTo>
                  <a:lnTo>
                    <a:pt x="180021" y="4589819"/>
                  </a:lnTo>
                  <a:lnTo>
                    <a:pt x="139380" y="4610879"/>
                  </a:lnTo>
                  <a:lnTo>
                    <a:pt x="98323" y="4631331"/>
                  </a:lnTo>
                  <a:lnTo>
                    <a:pt x="56844" y="4651165"/>
                  </a:lnTo>
                  <a:lnTo>
                    <a:pt x="14935" y="4670371"/>
                  </a:lnTo>
                  <a:lnTo>
                    <a:pt x="0" y="4676921"/>
                  </a:lnTo>
                </a:path>
              </a:pathLst>
            </a:custGeom>
            <a:ln w="24995">
              <a:solidFill>
                <a:srgbClr val="332C2C"/>
              </a:solidFill>
            </a:ln>
          </p:spPr>
          <p:txBody>
            <a:bodyPr wrap="square" lIns="0" tIns="0" rIns="0" bIns="0" rtlCol="0"/>
            <a:lstStyle/>
            <a:p>
              <a:endParaRPr/>
            </a:p>
          </p:txBody>
        </p:sp>
        <p:sp>
          <p:nvSpPr>
            <p:cNvPr id="4" name="object 4"/>
            <p:cNvSpPr/>
            <p:nvPr/>
          </p:nvSpPr>
          <p:spPr>
            <a:xfrm>
              <a:off x="11096307" y="3131096"/>
              <a:ext cx="5229225" cy="5229225"/>
            </a:xfrm>
            <a:custGeom>
              <a:avLst/>
              <a:gdLst/>
              <a:ahLst/>
              <a:cxnLst/>
              <a:rect l="l" t="t" r="r" b="b"/>
              <a:pathLst>
                <a:path w="5229225" h="5229225">
                  <a:moveTo>
                    <a:pt x="5229225" y="0"/>
                  </a:moveTo>
                  <a:lnTo>
                    <a:pt x="0" y="0"/>
                  </a:lnTo>
                  <a:lnTo>
                    <a:pt x="0" y="5229225"/>
                  </a:lnTo>
                  <a:lnTo>
                    <a:pt x="5229225" y="5229225"/>
                  </a:lnTo>
                  <a:lnTo>
                    <a:pt x="5229225" y="0"/>
                  </a:lnTo>
                  <a:close/>
                </a:path>
              </a:pathLst>
            </a:custGeom>
            <a:solidFill>
              <a:srgbClr val="332C2C"/>
            </a:solidFill>
          </p:spPr>
          <p:txBody>
            <a:bodyPr wrap="square" lIns="0" tIns="0" rIns="0" bIns="0" rtlCol="0"/>
            <a:lstStyle/>
            <a:p>
              <a:endParaRPr/>
            </a:p>
          </p:txBody>
        </p:sp>
        <p:pic>
          <p:nvPicPr>
            <p:cNvPr id="5" name="object 5"/>
            <p:cNvPicPr/>
            <p:nvPr/>
          </p:nvPicPr>
          <p:blipFill>
            <a:blip r:embed="rId2" cstate="print"/>
            <a:stretch>
              <a:fillRect/>
            </a:stretch>
          </p:blipFill>
          <p:spPr>
            <a:xfrm>
              <a:off x="11173549" y="3209823"/>
              <a:ext cx="5076824" cy="5076824"/>
            </a:xfrm>
            <a:prstGeom prst="rect">
              <a:avLst/>
            </a:prstGeom>
          </p:spPr>
        </p:pic>
      </p:grpSp>
      <p:sp>
        <p:nvSpPr>
          <p:cNvPr id="6" name="object 6"/>
          <p:cNvSpPr/>
          <p:nvPr/>
        </p:nvSpPr>
        <p:spPr>
          <a:xfrm>
            <a:off x="0" y="365030"/>
            <a:ext cx="12183539" cy="31711"/>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7" name="object 7"/>
          <p:cNvSpPr/>
          <p:nvPr/>
        </p:nvSpPr>
        <p:spPr>
          <a:xfrm>
            <a:off x="0" y="6495253"/>
            <a:ext cx="12183539" cy="31711"/>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13" name="object 13"/>
          <p:cNvSpPr txBox="1">
            <a:spLocks noGrp="1"/>
          </p:cNvSpPr>
          <p:nvPr>
            <p:ph type="title"/>
          </p:nvPr>
        </p:nvSpPr>
        <p:spPr>
          <a:xfrm>
            <a:off x="1055583" y="891050"/>
            <a:ext cx="5039384" cy="685649"/>
          </a:xfrm>
          <a:prstGeom prst="rect">
            <a:avLst/>
          </a:prstGeom>
        </p:spPr>
        <p:txBody>
          <a:bodyPr vert="horz" wrap="square" lIns="0" tIns="8458" rIns="0" bIns="0" rtlCol="0">
            <a:spAutoFit/>
          </a:bodyPr>
          <a:lstStyle/>
          <a:p>
            <a:pPr marL="13110">
              <a:lnSpc>
                <a:spcPct val="100000"/>
              </a:lnSpc>
              <a:spcBef>
                <a:spcPts val="67"/>
              </a:spcBef>
            </a:pPr>
            <a:r>
              <a:rPr spc="-113" dirty="0"/>
              <a:t>Key</a:t>
            </a:r>
            <a:r>
              <a:rPr spc="-107" dirty="0"/>
              <a:t> </a:t>
            </a:r>
            <a:r>
              <a:rPr spc="-43" dirty="0"/>
              <a:t>Characteristics</a:t>
            </a:r>
          </a:p>
        </p:txBody>
      </p:sp>
      <p:sp>
        <p:nvSpPr>
          <p:cNvPr id="15" name="Rectangle 14"/>
          <p:cNvSpPr/>
          <p:nvPr/>
        </p:nvSpPr>
        <p:spPr>
          <a:xfrm>
            <a:off x="968761" y="1979897"/>
            <a:ext cx="6096000" cy="3504326"/>
          </a:xfrm>
          <a:prstGeom prst="rect">
            <a:avLst/>
          </a:prstGeom>
        </p:spPr>
        <p:txBody>
          <a:bodyPr lIns="60899" tIns="30450" rIns="60899" bIns="30450">
            <a:spAutoFit/>
          </a:bodyPr>
          <a:lstStyle/>
          <a:p>
            <a:pPr algn="just"/>
            <a:r>
              <a:rPr lang="en-US" sz="1600" b="1" dirty="0">
                <a:solidFill>
                  <a:srgbClr val="333333"/>
                </a:solidFill>
                <a:latin typeface="Times New Roman" panose="02020603050405020304" pitchFamily="18" charset="0"/>
                <a:cs typeface="Times New Roman" panose="02020603050405020304" pitchFamily="18" charset="0"/>
              </a:rPr>
              <a:t>1. Web Filtering</a:t>
            </a:r>
            <a:endParaRPr lang="en-US" sz="1600" dirty="0">
              <a:solidFill>
                <a:srgbClr val="333333"/>
              </a:solidFill>
              <a:latin typeface="Times New Roman" panose="02020603050405020304" pitchFamily="18" charset="0"/>
              <a:cs typeface="Times New Roman" panose="02020603050405020304" pitchFamily="18" charset="0"/>
            </a:endParaRPr>
          </a:p>
          <a:p>
            <a:pPr algn="just"/>
            <a:r>
              <a:rPr lang="en-US" sz="1600" dirty="0">
                <a:solidFill>
                  <a:srgbClr val="333333"/>
                </a:solidFill>
                <a:latin typeface="Times New Roman" panose="02020603050405020304" pitchFamily="18" charset="0"/>
                <a:cs typeface="Times New Roman" panose="02020603050405020304" pitchFamily="18" charset="0"/>
              </a:rPr>
              <a:t>Content Filtering features are used to regulate and control content access with their firewalls. This feature is very useful as it blocks the content, which is harmful. It is beneficial for home computing users.</a:t>
            </a:r>
          </a:p>
          <a:p>
            <a:pPr algn="just"/>
            <a:endParaRPr lang="en-US" sz="1600" dirty="0">
              <a:solidFill>
                <a:srgbClr val="333333"/>
              </a:solidFill>
              <a:latin typeface="Times New Roman" panose="02020603050405020304" pitchFamily="18" charset="0"/>
              <a:cs typeface="Times New Roman" panose="02020603050405020304" pitchFamily="18" charset="0"/>
            </a:endParaRPr>
          </a:p>
          <a:p>
            <a:pPr algn="just"/>
            <a:r>
              <a:rPr lang="en-US" sz="1600" b="1" dirty="0">
                <a:solidFill>
                  <a:srgbClr val="333333"/>
                </a:solidFill>
                <a:latin typeface="Times New Roman" panose="02020603050405020304" pitchFamily="18" charset="0"/>
                <a:cs typeface="Times New Roman" panose="02020603050405020304" pitchFamily="18" charset="0"/>
              </a:rPr>
              <a:t>2. Bandwidth Control and Monitoring</a:t>
            </a:r>
            <a:endParaRPr lang="en-US" sz="1600" dirty="0">
              <a:solidFill>
                <a:srgbClr val="333333"/>
              </a:solidFill>
              <a:latin typeface="Times New Roman" panose="02020603050405020304" pitchFamily="18" charset="0"/>
              <a:cs typeface="Times New Roman" panose="02020603050405020304" pitchFamily="18" charset="0"/>
            </a:endParaRPr>
          </a:p>
          <a:p>
            <a:pPr algn="just"/>
            <a:r>
              <a:rPr lang="en-US" sz="1600" dirty="0">
                <a:solidFill>
                  <a:srgbClr val="333333"/>
                </a:solidFill>
                <a:latin typeface="Times New Roman" panose="02020603050405020304" pitchFamily="18" charset="0"/>
                <a:cs typeface="Times New Roman" panose="02020603050405020304" pitchFamily="18" charset="0"/>
              </a:rPr>
              <a:t>It helps IT management to determine how much </a:t>
            </a:r>
            <a:r>
              <a:rPr lang="en-US" sz="1600" b="1" dirty="0">
                <a:solidFill>
                  <a:srgbClr val="333333"/>
                </a:solidFill>
                <a:latin typeface="Times New Roman" panose="02020603050405020304" pitchFamily="18" charset="0"/>
                <a:cs typeface="Times New Roman" panose="02020603050405020304" pitchFamily="18" charset="0"/>
              </a:rPr>
              <a:t>actual bandwidth</a:t>
            </a:r>
            <a:r>
              <a:rPr lang="en-US" sz="1600" dirty="0">
                <a:solidFill>
                  <a:srgbClr val="333333"/>
                </a:solidFill>
                <a:latin typeface="Times New Roman" panose="02020603050405020304" pitchFamily="18" charset="0"/>
                <a:cs typeface="Times New Roman" panose="02020603050405020304" pitchFamily="18" charset="0"/>
              </a:rPr>
              <a:t> is available on the user's system. It facilitates determining the usage and regulating traffic flow, bandwidth hogs, and network pressure across the Information Technology environment.</a:t>
            </a:r>
          </a:p>
          <a:p>
            <a:pPr algn="just"/>
            <a:endParaRPr lang="en-US" sz="1600" dirty="0">
              <a:solidFill>
                <a:srgbClr val="333333"/>
              </a:solidFill>
              <a:latin typeface="Times New Roman" panose="02020603050405020304" pitchFamily="18" charset="0"/>
              <a:cs typeface="Times New Roman" panose="02020603050405020304" pitchFamily="18" charset="0"/>
            </a:endParaRPr>
          </a:p>
          <a:p>
            <a:pPr algn="just"/>
            <a:r>
              <a:rPr lang="en-US" sz="1600" b="1" dirty="0">
                <a:solidFill>
                  <a:srgbClr val="333333"/>
                </a:solidFill>
                <a:latin typeface="Times New Roman" panose="02020603050405020304" pitchFamily="18" charset="0"/>
                <a:cs typeface="Times New Roman" panose="02020603050405020304" pitchFamily="18" charset="0"/>
              </a:rPr>
              <a:t>3. Logging</a:t>
            </a:r>
            <a:endParaRPr lang="en-US" sz="1600" dirty="0">
              <a:solidFill>
                <a:srgbClr val="333333"/>
              </a:solidFill>
              <a:latin typeface="Times New Roman" panose="02020603050405020304" pitchFamily="18" charset="0"/>
              <a:cs typeface="Times New Roman" panose="02020603050405020304" pitchFamily="18" charset="0"/>
            </a:endParaRPr>
          </a:p>
          <a:p>
            <a:pPr algn="just"/>
            <a:r>
              <a:rPr lang="en-US" sz="1600" dirty="0">
                <a:solidFill>
                  <a:srgbClr val="333333"/>
                </a:solidFill>
                <a:latin typeface="Times New Roman" panose="02020603050405020304" pitchFamily="18" charset="0"/>
                <a:cs typeface="Times New Roman" panose="02020603050405020304" pitchFamily="18" charset="0"/>
              </a:rPr>
              <a:t>The Firewall Rules Logging Features help the user to </a:t>
            </a:r>
            <a:r>
              <a:rPr lang="en-US" sz="1600" i="1" dirty="0">
                <a:solidFill>
                  <a:srgbClr val="333333"/>
                </a:solidFill>
                <a:latin typeface="Times New Roman" panose="02020603050405020304" pitchFamily="18" charset="0"/>
                <a:cs typeface="Times New Roman" panose="02020603050405020304" pitchFamily="18" charset="0"/>
              </a:rPr>
              <a:t>analyze, audit and verify</a:t>
            </a:r>
            <a:r>
              <a:rPr lang="en-US" sz="1600" dirty="0">
                <a:solidFill>
                  <a:srgbClr val="333333"/>
                </a:solidFill>
                <a:latin typeface="Times New Roman" panose="02020603050405020304" pitchFamily="18" charset="0"/>
                <a:cs typeface="Times New Roman" panose="02020603050405020304" pitchFamily="18" charset="0"/>
              </a:rPr>
              <a:t> the effect of firewall rules on their system.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11878" y="942869"/>
            <a:ext cx="11011830" cy="2817807"/>
          </a:xfrm>
        </p:spPr>
        <p:txBody>
          <a:bodyPr>
            <a:normAutofit fontScale="70000" lnSpcReduction="20000"/>
          </a:bodyPr>
          <a:lstStyle/>
          <a:p>
            <a:r>
              <a:rPr lang="en-US" b="1" dirty="0">
                <a:latin typeface="Times New Roman" panose="02020603050405020304" pitchFamily="18" charset="0"/>
                <a:cs typeface="Times New Roman" panose="02020603050405020304" pitchFamily="18" charset="0"/>
              </a:rPr>
              <a:t>4. Internet aggregation and SD-WAN</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SD-WAN (Software Defined Wide Area Network) and Link Aggregation features are very beneficial to corporates requiring multiple Internet connections. They benefit from multiple connections and links to other sites, such as cloud services and branch offices.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5. Sandboxing</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It can be defined as a cybersecurity practice where a user executes code, analyze and observe in an isolated and safe environment on a network that mimics end-user operating environments. It is used to stop threats from the networks by inspecting untested or untrusted code.</a:t>
            </a:r>
          </a:p>
          <a:p>
            <a:endParaRPr lang="en-US" dirty="0">
              <a:latin typeface="Times New Roman" panose="02020603050405020304" pitchFamily="18" charset="0"/>
              <a:cs typeface="Times New Roman" panose="02020603050405020304" pitchFamily="18" charset="0"/>
            </a:endParaRPr>
          </a:p>
        </p:txBody>
      </p:sp>
      <p:sp>
        <p:nvSpPr>
          <p:cNvPr id="4" name="object 6"/>
          <p:cNvSpPr/>
          <p:nvPr/>
        </p:nvSpPr>
        <p:spPr>
          <a:xfrm>
            <a:off x="0" y="365022"/>
            <a:ext cx="12183539" cy="31711"/>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
        <p:nvSpPr>
          <p:cNvPr id="5" name="object 6"/>
          <p:cNvSpPr/>
          <p:nvPr/>
        </p:nvSpPr>
        <p:spPr>
          <a:xfrm>
            <a:off x="0" y="6067343"/>
            <a:ext cx="12183539" cy="31711"/>
          </a:xfrm>
          <a:custGeom>
            <a:avLst/>
            <a:gdLst/>
            <a:ahLst/>
            <a:cxnLst/>
            <a:rect l="l" t="t" r="r" b="b"/>
            <a:pathLst>
              <a:path w="18288000" h="47625">
                <a:moveTo>
                  <a:pt x="18287988" y="0"/>
                </a:moveTo>
                <a:lnTo>
                  <a:pt x="0" y="0"/>
                </a:lnTo>
                <a:lnTo>
                  <a:pt x="0" y="47625"/>
                </a:lnTo>
                <a:lnTo>
                  <a:pt x="18287988" y="47625"/>
                </a:lnTo>
                <a:lnTo>
                  <a:pt x="18287988" y="0"/>
                </a:lnTo>
                <a:close/>
              </a:path>
            </a:pathLst>
          </a:custGeom>
          <a:solidFill>
            <a:srgbClr val="332C2C"/>
          </a:solidFill>
        </p:spPr>
        <p:txBody>
          <a:bodyPr wrap="square" lIns="0" tIns="0" rIns="0" bIns="0" rtlCol="0"/>
          <a:lstStyle/>
          <a:p>
            <a:endParaRPr/>
          </a:p>
        </p:txBody>
      </p:sp>
    </p:spTree>
    <p:extLst>
      <p:ext uri="{BB962C8B-B14F-4D97-AF65-F5344CB8AC3E}">
        <p14:creationId xmlns:p14="http://schemas.microsoft.com/office/powerpoint/2010/main" val="36689681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EEE82-9ABA-ED55-9842-A1803C5A88BA}"/>
              </a:ext>
            </a:extLst>
          </p:cNvPr>
          <p:cNvSpPr>
            <a:spLocks noGrp="1"/>
          </p:cNvSpPr>
          <p:nvPr>
            <p:ph type="title"/>
          </p:nvPr>
        </p:nvSpPr>
        <p:spPr>
          <a:xfrm>
            <a:off x="907026" y="908849"/>
            <a:ext cx="10515600" cy="1325563"/>
          </a:xfrm>
        </p:spPr>
        <p:txBody>
          <a:bodyPr/>
          <a:lstStyle/>
          <a:p>
            <a:r>
              <a:rPr lang="en-US" b="1" i="0" dirty="0">
                <a:solidFill>
                  <a:srgbClr val="141414"/>
                </a:solidFill>
                <a:effectLst/>
                <a:highlight>
                  <a:srgbClr val="FFFFFF"/>
                </a:highlight>
                <a:latin typeface="Decimal"/>
              </a:rPr>
              <a:t>Packet Filtering Firewall</a:t>
            </a:r>
            <a:br>
              <a:rPr lang="en-US" b="1" i="0" dirty="0">
                <a:solidFill>
                  <a:srgbClr val="141414"/>
                </a:solidFill>
                <a:effectLst/>
                <a:highlight>
                  <a:srgbClr val="FFFFFF"/>
                </a:highlight>
                <a:latin typeface="Decimal"/>
              </a:rPr>
            </a:br>
            <a:endParaRPr lang="en-US" dirty="0"/>
          </a:p>
        </p:txBody>
      </p:sp>
      <p:sp>
        <p:nvSpPr>
          <p:cNvPr id="3" name="Content Placeholder 2">
            <a:extLst>
              <a:ext uri="{FF2B5EF4-FFF2-40B4-BE49-F238E27FC236}">
                <a16:creationId xmlns:a16="http://schemas.microsoft.com/office/drawing/2014/main" id="{1D419589-2409-C2AA-5F7A-CC55EA780852}"/>
              </a:ext>
            </a:extLst>
          </p:cNvPr>
          <p:cNvSpPr>
            <a:spLocks noGrp="1"/>
          </p:cNvSpPr>
          <p:nvPr>
            <p:ph idx="1"/>
          </p:nvPr>
        </p:nvSpPr>
        <p:spPr>
          <a:xfrm>
            <a:off x="907026" y="2071084"/>
            <a:ext cx="5729748" cy="4038569"/>
          </a:xfrm>
        </p:spPr>
        <p:txBody>
          <a:bodyPr>
            <a:normAutofit/>
          </a:bodyPr>
          <a:lstStyle/>
          <a:p>
            <a:r>
              <a:rPr lang="en-US" sz="2400" b="0" i="0" dirty="0">
                <a:solidFill>
                  <a:srgbClr val="141414"/>
                </a:solidFill>
                <a:effectLst/>
                <a:highlight>
                  <a:srgbClr val="FFFFFF"/>
                </a:highlight>
              </a:rPr>
              <a:t>A packet filtering firewall is a network security device that filters incoming and outgoing network packets based on a predefined set of rules.</a:t>
            </a:r>
          </a:p>
          <a:p>
            <a:r>
              <a:rPr lang="en-US" sz="2400" b="0" i="0" dirty="0">
                <a:solidFill>
                  <a:srgbClr val="141414"/>
                </a:solidFill>
                <a:effectLst/>
                <a:highlight>
                  <a:srgbClr val="FFFFFF"/>
                </a:highlight>
              </a:rPr>
              <a:t> Analyzes packets in isolation and filters them based on predefined rules such as IP addresses, protocol types, and port numbers.</a:t>
            </a:r>
          </a:p>
          <a:p>
            <a:r>
              <a:rPr lang="en-US" sz="2400" b="0" i="0" dirty="0">
                <a:solidFill>
                  <a:srgbClr val="141414"/>
                </a:solidFill>
                <a:effectLst/>
                <a:highlight>
                  <a:srgbClr val="FFFFFF"/>
                </a:highlight>
              </a:rPr>
              <a:t>By inspecting packet headers the firewall decides if it matches packet is allowed; if not it blocks the packet.</a:t>
            </a:r>
          </a:p>
          <a:p>
            <a:endParaRPr lang="en-US" sz="2400" dirty="0"/>
          </a:p>
          <a:p>
            <a:endParaRPr lang="en-US" sz="2400" dirty="0"/>
          </a:p>
        </p:txBody>
      </p:sp>
      <p:pic>
        <p:nvPicPr>
          <p:cNvPr id="1027" name="Picture 3" descr="Static Packet Filter | Choosing a Personal Firewall | InformIT">
            <a:extLst>
              <a:ext uri="{FF2B5EF4-FFF2-40B4-BE49-F238E27FC236}">
                <a16:creationId xmlns:a16="http://schemas.microsoft.com/office/drawing/2014/main" id="{4B3F85E3-28BA-0E89-CB14-B22DC35C7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6774" y="2095266"/>
            <a:ext cx="5360980" cy="3156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2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7922C4-9E17-BE04-1152-1F8E43FA71A7}"/>
              </a:ext>
            </a:extLst>
          </p:cNvPr>
          <p:cNvSpPr>
            <a:spLocks noGrp="1"/>
          </p:cNvSpPr>
          <p:nvPr>
            <p:ph idx="1"/>
          </p:nvPr>
        </p:nvSpPr>
        <p:spPr>
          <a:xfrm>
            <a:off x="838200" y="1825625"/>
            <a:ext cx="10515600" cy="4351338"/>
          </a:xfrm>
        </p:spPr>
        <p:txBody>
          <a:bodyPr/>
          <a:lstStyle/>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t>It uses filtering table to decide whether to accept or reject packet.</a:t>
            </a:r>
            <a:endParaRPr kumimoji="0" lang="en-US" altLang="en-US" sz="28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Advantages</a:t>
            </a:r>
            <a:r>
              <a:rPr kumimoji="0" lang="en-US" altLang="en-US" sz="2800" b="0" i="0" u="none" strike="noStrike" cap="none" normalizeH="0" baseline="0" dirty="0">
                <a:ln>
                  <a:noFill/>
                </a:ln>
                <a:solidFill>
                  <a:schemeClr val="tx1"/>
                </a:solidFill>
                <a:effectLst/>
              </a:rPr>
              <a:t>: Simple, efficient, and low-cost; suitable for small networks.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rPr>
              <a:t>Disadvantages</a:t>
            </a:r>
            <a:r>
              <a:rPr kumimoji="0" lang="en-US" altLang="en-US" sz="2800" b="0" i="0" u="none" strike="noStrike" cap="none" normalizeH="0" baseline="0" dirty="0">
                <a:ln>
                  <a:noFill/>
                </a:ln>
                <a:solidFill>
                  <a:schemeClr val="tx1"/>
                </a:solidFill>
                <a:effectLst/>
              </a:rPr>
              <a:t>: Limited inspection capabilities; can't prevent sophisticated attacks.</a:t>
            </a:r>
          </a:p>
          <a:p>
            <a:endParaRPr lang="en-US" dirty="0"/>
          </a:p>
        </p:txBody>
      </p:sp>
    </p:spTree>
    <p:extLst>
      <p:ext uri="{BB962C8B-B14F-4D97-AF65-F5344CB8AC3E}">
        <p14:creationId xmlns:p14="http://schemas.microsoft.com/office/powerpoint/2010/main" val="11356950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529C-BA1D-DAF7-7ECF-F20A394CB5D9}"/>
              </a:ext>
            </a:extLst>
          </p:cNvPr>
          <p:cNvSpPr>
            <a:spLocks noGrp="1"/>
          </p:cNvSpPr>
          <p:nvPr>
            <p:ph type="title"/>
          </p:nvPr>
        </p:nvSpPr>
        <p:spPr>
          <a:xfrm>
            <a:off x="838200" y="365125"/>
            <a:ext cx="10515600" cy="1325563"/>
          </a:xfrm>
        </p:spPr>
        <p:txBody>
          <a:bodyPr/>
          <a:lstStyle/>
          <a:p>
            <a:r>
              <a:rPr lang="en-US" b="1" dirty="0"/>
              <a:t>Circuit Level Gateway</a:t>
            </a:r>
          </a:p>
        </p:txBody>
      </p:sp>
      <p:sp>
        <p:nvSpPr>
          <p:cNvPr id="3" name="Content Placeholder 2">
            <a:extLst>
              <a:ext uri="{FF2B5EF4-FFF2-40B4-BE49-F238E27FC236}">
                <a16:creationId xmlns:a16="http://schemas.microsoft.com/office/drawing/2014/main" id="{9FE33E09-4567-26AD-8418-5BB120CEFC51}"/>
              </a:ext>
            </a:extLst>
          </p:cNvPr>
          <p:cNvSpPr>
            <a:spLocks noGrp="1"/>
          </p:cNvSpPr>
          <p:nvPr>
            <p:ph idx="1"/>
          </p:nvPr>
        </p:nvSpPr>
        <p:spPr>
          <a:xfrm>
            <a:off x="838200" y="1825625"/>
            <a:ext cx="5061155" cy="4351338"/>
          </a:xfrm>
        </p:spPr>
        <p:txBody>
          <a:bodyPr>
            <a:normAutofit lnSpcReduction="10000"/>
          </a:bodyPr>
          <a:lstStyle/>
          <a:p>
            <a:r>
              <a:rPr lang="en-US" dirty="0"/>
              <a:t>A circuit level gateway is a solution designed to provide connection security to internal and external computers in a network's session layer.</a:t>
            </a:r>
          </a:p>
          <a:p>
            <a:r>
              <a:rPr lang="en-US" dirty="0"/>
              <a:t>All internal and external connection are managed in gateway.</a:t>
            </a:r>
          </a:p>
          <a:p>
            <a:r>
              <a:rPr lang="en-US" dirty="0"/>
              <a:t>First the devices are checked and only they are connected.</a:t>
            </a:r>
          </a:p>
        </p:txBody>
      </p:sp>
      <p:pic>
        <p:nvPicPr>
          <p:cNvPr id="2050" name="Picture 2" descr="Illustration how circuit level gateway works">
            <a:extLst>
              <a:ext uri="{FF2B5EF4-FFF2-40B4-BE49-F238E27FC236}">
                <a16:creationId xmlns:a16="http://schemas.microsoft.com/office/drawing/2014/main" id="{C574873A-F361-7E57-759E-F1558615A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6942" y="1825625"/>
            <a:ext cx="4992329" cy="3940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3987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135DAE3-8E46-B6C3-8F4C-A8C78A0BD96A}"/>
              </a:ext>
            </a:extLst>
          </p:cNvPr>
          <p:cNvSpPr>
            <a:spLocks noGrp="1"/>
          </p:cNvSpPr>
          <p:nvPr>
            <p:ph idx="1"/>
          </p:nvPr>
        </p:nvSpPr>
        <p:spPr>
          <a:xfrm>
            <a:off x="838200" y="1530658"/>
            <a:ext cx="10515600" cy="4351338"/>
          </a:xfrm>
        </p:spPr>
        <p:txBody>
          <a:bodyPr/>
          <a:lstStyle/>
          <a:p>
            <a:r>
              <a:rPr lang="en-US" sz="2800" b="1" dirty="0"/>
              <a:t>Uses two TCP/</a:t>
            </a:r>
            <a:r>
              <a:rPr lang="en-US" b="1" dirty="0"/>
              <a:t>IP connection:</a:t>
            </a:r>
            <a:endParaRPr lang="en-US" dirty="0"/>
          </a:p>
          <a:p>
            <a:pPr lvl="1"/>
            <a:r>
              <a:rPr lang="en-US" dirty="0"/>
              <a:t>between internal host and gateway</a:t>
            </a:r>
          </a:p>
          <a:p>
            <a:pPr lvl="1"/>
            <a:r>
              <a:rPr lang="en-US" dirty="0"/>
              <a:t>between external host and gateway</a:t>
            </a:r>
          </a:p>
          <a:p>
            <a:r>
              <a:rPr lang="en-US" sz="2800" b="1" dirty="0"/>
              <a:t>Advantages: </a:t>
            </a:r>
            <a:r>
              <a:rPr lang="en-US" sz="2800" dirty="0"/>
              <a:t>Efficient for session monitoring; hides the internal network structure.</a:t>
            </a:r>
          </a:p>
          <a:p>
            <a:r>
              <a:rPr lang="en-US" sz="2800" b="1" dirty="0"/>
              <a:t>Disadvantages: </a:t>
            </a:r>
            <a:r>
              <a:rPr lang="en-US" sz="2800" dirty="0"/>
              <a:t>Doesn't inspect individual packets beyond the handshake; less effective at identifying data-driven attacks.</a:t>
            </a:r>
          </a:p>
          <a:p>
            <a:endParaRPr lang="en-US" dirty="0"/>
          </a:p>
        </p:txBody>
      </p:sp>
    </p:spTree>
    <p:extLst>
      <p:ext uri="{BB962C8B-B14F-4D97-AF65-F5344CB8AC3E}">
        <p14:creationId xmlns:p14="http://schemas.microsoft.com/office/powerpoint/2010/main" val="2755049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0BEB1-A6C6-365B-4D9E-2CA1B359664C}"/>
              </a:ext>
            </a:extLst>
          </p:cNvPr>
          <p:cNvSpPr>
            <a:spLocks noGrp="1"/>
          </p:cNvSpPr>
          <p:nvPr>
            <p:ph type="title"/>
          </p:nvPr>
        </p:nvSpPr>
        <p:spPr>
          <a:xfrm>
            <a:off x="838200" y="548531"/>
            <a:ext cx="10515600" cy="1325563"/>
          </a:xfrm>
        </p:spPr>
        <p:txBody>
          <a:bodyPr/>
          <a:lstStyle/>
          <a:p>
            <a:r>
              <a:rPr lang="en-US" b="1" dirty="0"/>
              <a:t>Stateful Inspection Firewall</a:t>
            </a:r>
          </a:p>
        </p:txBody>
      </p:sp>
      <p:sp>
        <p:nvSpPr>
          <p:cNvPr id="4" name="Content Placeholder 3">
            <a:extLst>
              <a:ext uri="{FF2B5EF4-FFF2-40B4-BE49-F238E27FC236}">
                <a16:creationId xmlns:a16="http://schemas.microsoft.com/office/drawing/2014/main" id="{0CF4FBEF-D355-1C42-D2B5-ECE55FF9077E}"/>
              </a:ext>
            </a:extLst>
          </p:cNvPr>
          <p:cNvSpPr>
            <a:spLocks noGrp="1"/>
          </p:cNvSpPr>
          <p:nvPr>
            <p:ph idx="1"/>
          </p:nvPr>
        </p:nvSpPr>
        <p:spPr>
          <a:xfrm>
            <a:off x="838200" y="2141537"/>
            <a:ext cx="5867400" cy="4351338"/>
          </a:xfrm>
        </p:spPr>
        <p:txBody>
          <a:bodyPr>
            <a:normAutofit/>
          </a:bodyPr>
          <a:lstStyle/>
          <a:p>
            <a:r>
              <a:rPr lang="en-US" sz="2400" b="0" i="0" dirty="0">
                <a:solidFill>
                  <a:srgbClr val="000000"/>
                </a:solidFill>
                <a:effectLst/>
                <a:highlight>
                  <a:srgbClr val="FFFFFF"/>
                </a:highlight>
                <a:ea typeface="Ebrima" panose="02000000000000000000" pitchFamily="2" charset="0"/>
                <a:cs typeface="Ebrima" panose="02000000000000000000" pitchFamily="2" charset="0"/>
              </a:rPr>
              <a:t>A </a:t>
            </a:r>
            <a:r>
              <a:rPr lang="en-US" sz="2400" b="1" i="0" dirty="0">
                <a:solidFill>
                  <a:srgbClr val="000000"/>
                </a:solidFill>
                <a:effectLst/>
                <a:highlight>
                  <a:srgbClr val="FFFFFF"/>
                </a:highlight>
                <a:ea typeface="Ebrima" panose="02000000000000000000" pitchFamily="2" charset="0"/>
                <a:cs typeface="Ebrima" panose="02000000000000000000" pitchFamily="2" charset="0"/>
              </a:rPr>
              <a:t>stateful firewall</a:t>
            </a:r>
            <a:r>
              <a:rPr lang="en-US" sz="2400" b="0" i="0" dirty="0">
                <a:solidFill>
                  <a:srgbClr val="000000"/>
                </a:solidFill>
                <a:effectLst/>
                <a:highlight>
                  <a:srgbClr val="FFFFFF"/>
                </a:highlight>
                <a:ea typeface="Ebrima" panose="02000000000000000000" pitchFamily="2" charset="0"/>
                <a:cs typeface="Ebrima" panose="02000000000000000000" pitchFamily="2" charset="0"/>
              </a:rPr>
              <a:t> is a kind of firewall that keeps track and monitors the state of active network connections while analyzing incoming traffic and looking for potential traffic and data risks. It is important to monitor the state and context of network communications because this information can be used to identify threats—either based on where they are coming from, where they are going, or the content of their data packets. </a:t>
            </a:r>
          </a:p>
          <a:p>
            <a:endParaRPr lang="en-US" sz="2400" dirty="0"/>
          </a:p>
        </p:txBody>
      </p:sp>
      <p:pic>
        <p:nvPicPr>
          <p:cNvPr id="10" name="Picture 9" descr="What is Stateful Inspection ...">
            <a:extLst>
              <a:ext uri="{FF2B5EF4-FFF2-40B4-BE49-F238E27FC236}">
                <a16:creationId xmlns:a16="http://schemas.microsoft.com/office/drawing/2014/main" id="{60885DBA-EB9D-638A-7EF9-AB33768E8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567" y="1759974"/>
            <a:ext cx="5185445" cy="3913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6920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C29020-FA01-B20F-6D66-CD535CA6CF4A}"/>
              </a:ext>
            </a:extLst>
          </p:cNvPr>
          <p:cNvSpPr>
            <a:spLocks noGrp="1"/>
          </p:cNvSpPr>
          <p:nvPr>
            <p:ph idx="1"/>
          </p:nvPr>
        </p:nvSpPr>
        <p:spPr>
          <a:xfrm>
            <a:off x="838200" y="1825625"/>
            <a:ext cx="10515600" cy="4351338"/>
          </a:xfrm>
        </p:spPr>
        <p:txBody>
          <a:bodyPr/>
          <a:lstStyle/>
          <a:p>
            <a:r>
              <a:rPr lang="en-US" b="1" dirty="0"/>
              <a:t>Advantages: </a:t>
            </a:r>
            <a:r>
              <a:rPr lang="en-US" dirty="0"/>
              <a:t>More secure than packet filtering as it understands the state of the traffic; can block more complex attacks.</a:t>
            </a:r>
          </a:p>
          <a:p>
            <a:endParaRPr lang="en-US" dirty="0"/>
          </a:p>
          <a:p>
            <a:r>
              <a:rPr lang="en-US" b="1" dirty="0"/>
              <a:t>Disadvantages: </a:t>
            </a:r>
            <a:r>
              <a:rPr lang="en-US" dirty="0"/>
              <a:t>More resource-intensive; potentially slower performance due to state tracking.</a:t>
            </a:r>
          </a:p>
          <a:p>
            <a:endParaRPr lang="en-US" dirty="0"/>
          </a:p>
        </p:txBody>
      </p:sp>
    </p:spTree>
    <p:extLst>
      <p:ext uri="{BB962C8B-B14F-4D97-AF65-F5344CB8AC3E}">
        <p14:creationId xmlns:p14="http://schemas.microsoft.com/office/powerpoint/2010/main" val="1375164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EF67C-ECC4-D77C-D161-FCB59CECE62C}"/>
              </a:ext>
            </a:extLst>
          </p:cNvPr>
          <p:cNvSpPr>
            <a:spLocks noGrp="1"/>
          </p:cNvSpPr>
          <p:nvPr>
            <p:ph type="title"/>
          </p:nvPr>
        </p:nvSpPr>
        <p:spPr>
          <a:xfrm>
            <a:off x="838200" y="523771"/>
            <a:ext cx="10515600" cy="1325563"/>
          </a:xfrm>
        </p:spPr>
        <p:txBody>
          <a:bodyPr/>
          <a:lstStyle/>
          <a:p>
            <a:r>
              <a:rPr lang="en-US" b="1" dirty="0"/>
              <a:t>Proxy Firewall</a:t>
            </a:r>
          </a:p>
        </p:txBody>
      </p:sp>
      <p:sp>
        <p:nvSpPr>
          <p:cNvPr id="3" name="Content Placeholder 2">
            <a:extLst>
              <a:ext uri="{FF2B5EF4-FFF2-40B4-BE49-F238E27FC236}">
                <a16:creationId xmlns:a16="http://schemas.microsoft.com/office/drawing/2014/main" id="{AFD626F9-3977-3608-35CC-216DA23C6A77}"/>
              </a:ext>
            </a:extLst>
          </p:cNvPr>
          <p:cNvSpPr>
            <a:spLocks noGrp="1"/>
          </p:cNvSpPr>
          <p:nvPr>
            <p:ph idx="1"/>
          </p:nvPr>
        </p:nvSpPr>
        <p:spPr>
          <a:xfrm>
            <a:off x="730045" y="1847954"/>
            <a:ext cx="6516329" cy="4486275"/>
          </a:xfrm>
        </p:spPr>
        <p:txBody>
          <a:bodyPr>
            <a:noAutofit/>
          </a:bodyPr>
          <a:lstStyle/>
          <a:p>
            <a:r>
              <a:rPr lang="en-US" sz="2400" i="0" dirty="0">
                <a:solidFill>
                  <a:srgbClr val="000000"/>
                </a:solidFill>
                <a:effectLst/>
                <a:highlight>
                  <a:srgbClr val="FFFFFF"/>
                </a:highlight>
              </a:rPr>
              <a:t>A proxy firewall, also known as an application firewall or a gateway firewall,</a:t>
            </a:r>
          </a:p>
          <a:p>
            <a:r>
              <a:rPr lang="en-US" sz="2400" dirty="0">
                <a:solidFill>
                  <a:srgbClr val="000000"/>
                </a:solidFill>
                <a:highlight>
                  <a:srgbClr val="FFFFFF"/>
                </a:highlight>
              </a:rPr>
              <a:t>It</a:t>
            </a:r>
            <a:r>
              <a:rPr lang="en-US" sz="2400" i="0" dirty="0">
                <a:solidFill>
                  <a:srgbClr val="000000"/>
                </a:solidFill>
                <a:effectLst/>
                <a:highlight>
                  <a:srgbClr val="FFFFFF"/>
                </a:highlight>
              </a:rPr>
              <a:t> limits the applications that a network can support, which increases security levels but can affect functionality and speed.  </a:t>
            </a:r>
            <a:r>
              <a:rPr lang="en-US" sz="2400" b="0" i="0" dirty="0">
                <a:solidFill>
                  <a:srgbClr val="000000"/>
                </a:solidFill>
                <a:effectLst/>
                <a:highlight>
                  <a:srgbClr val="FFFFFF"/>
                </a:highlight>
              </a:rPr>
              <a:t>A proxy firewall is the most secure form of firewall, which filters messages at the application layer to protect network resources.</a:t>
            </a:r>
          </a:p>
          <a:p>
            <a:r>
              <a:rPr lang="en-US" sz="2400" dirty="0"/>
              <a:t>Acts as an intermediary between end users and the internet, inspecting traffic at the application layer. It can cache content, perform user authentication, and filter specific content.</a:t>
            </a:r>
          </a:p>
        </p:txBody>
      </p:sp>
      <p:pic>
        <p:nvPicPr>
          <p:cNvPr id="7" name="Picture 5" descr="Application Gateways ...">
            <a:extLst>
              <a:ext uri="{FF2B5EF4-FFF2-40B4-BE49-F238E27FC236}">
                <a16:creationId xmlns:a16="http://schemas.microsoft.com/office/drawing/2014/main" id="{FE23CCAF-8560-D141-C25B-47B7C5BD28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3268" y="1054510"/>
            <a:ext cx="4488732" cy="4041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105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2646ED-AC72-A3AB-FF10-656FDC1EEE62}"/>
              </a:ext>
            </a:extLst>
          </p:cNvPr>
          <p:cNvSpPr>
            <a:spLocks noGrp="1"/>
          </p:cNvSpPr>
          <p:nvPr>
            <p:ph idx="1"/>
          </p:nvPr>
        </p:nvSpPr>
        <p:spPr>
          <a:xfrm>
            <a:off x="838200" y="1825625"/>
            <a:ext cx="10515600" cy="4351338"/>
          </a:xfrm>
        </p:spPr>
        <p:txBody>
          <a:bodyPr/>
          <a:lstStyle/>
          <a:p>
            <a:r>
              <a:rPr lang="en-US" dirty="0"/>
              <a:t>Connects user by TCP/IP protocols(Telnet, FTP ,SMTP and so on)</a:t>
            </a:r>
          </a:p>
          <a:p>
            <a:r>
              <a:rPr lang="en-US" b="1" dirty="0"/>
              <a:t>Advantages: </a:t>
            </a:r>
            <a:r>
              <a:rPr lang="en-US" dirty="0"/>
              <a:t>High level of security by understanding application-specific commands and protocols; can provide detailed logging.</a:t>
            </a:r>
          </a:p>
          <a:p>
            <a:r>
              <a:rPr lang="en-US" b="1" dirty="0"/>
              <a:t>Disadvantages:</a:t>
            </a:r>
            <a:r>
              <a:rPr lang="en-US" dirty="0"/>
              <a:t> Slower performance due to deeper inspection; more complex to configure and manage.</a:t>
            </a:r>
          </a:p>
          <a:p>
            <a:endParaRPr lang="en-US" dirty="0"/>
          </a:p>
        </p:txBody>
      </p:sp>
    </p:spTree>
    <p:extLst>
      <p:ext uri="{BB962C8B-B14F-4D97-AF65-F5344CB8AC3E}">
        <p14:creationId xmlns:p14="http://schemas.microsoft.com/office/powerpoint/2010/main" val="3653142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1"/>
            <a:ext cx="12192000" cy="2382044"/>
          </a:xfrm>
          <a:prstGeom prst="rect">
            <a:avLst/>
          </a:prstGeom>
        </p:spPr>
      </p:pic>
      <p:sp>
        <p:nvSpPr>
          <p:cNvPr id="5" name="Text 2"/>
          <p:cNvSpPr/>
          <p:nvPr/>
        </p:nvSpPr>
        <p:spPr>
          <a:xfrm>
            <a:off x="1364357" y="2906316"/>
            <a:ext cx="7036594" cy="541338"/>
          </a:xfrm>
          <a:prstGeom prst="rect">
            <a:avLst/>
          </a:prstGeom>
          <a:noFill/>
          <a:ln/>
        </p:spPr>
        <p:txBody>
          <a:bodyPr wrap="none" lIns="76185" tIns="38092" rIns="76185" bIns="38092" rtlCol="0" anchor="t"/>
          <a:lstStyle/>
          <a:p>
            <a:pPr>
              <a:lnSpc>
                <a:spcPts val="4261"/>
              </a:lnSpc>
            </a:pPr>
            <a:r>
              <a:rPr lang="en-US" sz="3400" b="1" kern="0" spc="-34" dirty="0">
                <a:solidFill>
                  <a:srgbClr val="000000"/>
                </a:solidFill>
                <a:latin typeface="Montserrat" pitchFamily="34" charset="0"/>
                <a:ea typeface="Montserrat" pitchFamily="34" charset="-122"/>
                <a:cs typeface="Montserrat" pitchFamily="34" charset="-120"/>
              </a:rPr>
              <a:t>Purpose and Importance of SSL</a:t>
            </a:r>
            <a:endParaRPr lang="en-US" sz="3400" dirty="0"/>
          </a:p>
        </p:txBody>
      </p:sp>
      <p:sp>
        <p:nvSpPr>
          <p:cNvPr id="6" name="Shape 3"/>
          <p:cNvSpPr/>
          <p:nvPr/>
        </p:nvSpPr>
        <p:spPr>
          <a:xfrm>
            <a:off x="1364357" y="3947716"/>
            <a:ext cx="428724" cy="428724"/>
          </a:xfrm>
          <a:prstGeom prst="roundRect">
            <a:avLst>
              <a:gd name="adj" fmla="val 26670"/>
            </a:avLst>
          </a:prstGeom>
          <a:solidFill>
            <a:srgbClr val="EDEDED"/>
          </a:solidFill>
          <a:ln/>
        </p:spPr>
      </p:sp>
      <p:sp>
        <p:nvSpPr>
          <p:cNvPr id="7" name="Text 4"/>
          <p:cNvSpPr/>
          <p:nvPr/>
        </p:nvSpPr>
        <p:spPr>
          <a:xfrm>
            <a:off x="1529060" y="4032151"/>
            <a:ext cx="99318" cy="259854"/>
          </a:xfrm>
          <a:prstGeom prst="rect">
            <a:avLst/>
          </a:prstGeom>
          <a:noFill/>
          <a:ln/>
        </p:spPr>
        <p:txBody>
          <a:bodyPr wrap="none" lIns="76185" tIns="38092" rIns="76185" bIns="38092" rtlCol="0" anchor="t"/>
          <a:lstStyle/>
          <a:p>
            <a:pPr algn="ctr">
              <a:lnSpc>
                <a:spcPts val="2046"/>
              </a:lnSpc>
            </a:pPr>
            <a:r>
              <a:rPr lang="en-US" sz="2000" b="1" kern="0" spc="-21" dirty="0">
                <a:solidFill>
                  <a:srgbClr val="000000"/>
                </a:solidFill>
                <a:latin typeface="Montserrat" pitchFamily="34" charset="0"/>
                <a:ea typeface="Montserrat" pitchFamily="34" charset="-122"/>
                <a:cs typeface="Montserrat" pitchFamily="34" charset="-120"/>
              </a:rPr>
              <a:t>1</a:t>
            </a:r>
            <a:endParaRPr lang="en-US" sz="2000" dirty="0"/>
          </a:p>
        </p:txBody>
      </p:sp>
      <p:sp>
        <p:nvSpPr>
          <p:cNvPr id="8" name="Text 5"/>
          <p:cNvSpPr/>
          <p:nvPr/>
        </p:nvSpPr>
        <p:spPr>
          <a:xfrm>
            <a:off x="1983586" y="3947716"/>
            <a:ext cx="2165449" cy="270668"/>
          </a:xfrm>
          <a:prstGeom prst="rect">
            <a:avLst/>
          </a:prstGeom>
          <a:noFill/>
          <a:ln/>
        </p:spPr>
        <p:txBody>
          <a:bodyPr wrap="none" lIns="76185" tIns="38092" rIns="76185" bIns="38092" rtlCol="0" anchor="t"/>
          <a:lstStyle/>
          <a:p>
            <a:pPr>
              <a:lnSpc>
                <a:spcPts val="2132"/>
              </a:lnSpc>
            </a:pPr>
            <a:r>
              <a:rPr lang="en-US" sz="1700" b="1" kern="0" spc="-17" dirty="0">
                <a:solidFill>
                  <a:srgbClr val="000000"/>
                </a:solidFill>
                <a:latin typeface="Montserrat" pitchFamily="34" charset="0"/>
                <a:ea typeface="Montserrat" pitchFamily="34" charset="-122"/>
                <a:cs typeface="Montserrat" pitchFamily="34" charset="-120"/>
              </a:rPr>
              <a:t>Data Encryption</a:t>
            </a:r>
            <a:endParaRPr lang="en-US" sz="1700" dirty="0"/>
          </a:p>
        </p:txBody>
      </p:sp>
      <p:sp>
        <p:nvSpPr>
          <p:cNvPr id="9" name="Text 6"/>
          <p:cNvSpPr/>
          <p:nvPr/>
        </p:nvSpPr>
        <p:spPr>
          <a:xfrm>
            <a:off x="1983582" y="4332686"/>
            <a:ext cx="2408238" cy="2000944"/>
          </a:xfrm>
          <a:prstGeom prst="rect">
            <a:avLst/>
          </a:prstGeom>
          <a:noFill/>
          <a:ln/>
        </p:spPr>
        <p:txBody>
          <a:bodyPr wrap="square" lIns="76185" tIns="38092" rIns="76185" bIns="38092" rtlCol="0" anchor="t"/>
          <a:lstStyle/>
          <a:p>
            <a:pPr>
              <a:lnSpc>
                <a:spcPts val="2251"/>
              </a:lnSpc>
            </a:pPr>
            <a:r>
              <a:rPr lang="en-US" dirty="0">
                <a:solidFill>
                  <a:srgbClr val="3D3838"/>
                </a:solidFill>
                <a:latin typeface="Source Sans Pro" pitchFamily="34" charset="0"/>
                <a:ea typeface="Source Sans Pro" pitchFamily="34" charset="-122"/>
                <a:cs typeface="Source Sans Pro" pitchFamily="34" charset="-120"/>
              </a:rPr>
              <a:t>SSL encrypts data transmitted between the client and server, protecting sensitive information like login credentials, credit card details, and personal data from unauthorized access.</a:t>
            </a:r>
            <a:endParaRPr lang="en-US" dirty="0"/>
          </a:p>
        </p:txBody>
      </p:sp>
      <p:sp>
        <p:nvSpPr>
          <p:cNvPr id="10" name="Shape 7"/>
          <p:cNvSpPr/>
          <p:nvPr/>
        </p:nvSpPr>
        <p:spPr>
          <a:xfrm>
            <a:off x="4582321" y="3947716"/>
            <a:ext cx="428724" cy="428724"/>
          </a:xfrm>
          <a:prstGeom prst="roundRect">
            <a:avLst>
              <a:gd name="adj" fmla="val 26670"/>
            </a:avLst>
          </a:prstGeom>
          <a:solidFill>
            <a:srgbClr val="EDEDED"/>
          </a:solidFill>
          <a:ln/>
        </p:spPr>
      </p:sp>
      <p:sp>
        <p:nvSpPr>
          <p:cNvPr id="11" name="Text 8"/>
          <p:cNvSpPr/>
          <p:nvPr/>
        </p:nvSpPr>
        <p:spPr>
          <a:xfrm>
            <a:off x="4721324" y="4032151"/>
            <a:ext cx="150713" cy="259854"/>
          </a:xfrm>
          <a:prstGeom prst="rect">
            <a:avLst/>
          </a:prstGeom>
          <a:noFill/>
          <a:ln/>
        </p:spPr>
        <p:txBody>
          <a:bodyPr wrap="none" lIns="76185" tIns="38092" rIns="76185" bIns="38092" rtlCol="0" anchor="t"/>
          <a:lstStyle/>
          <a:p>
            <a:pPr algn="ctr">
              <a:lnSpc>
                <a:spcPts val="2046"/>
              </a:lnSpc>
            </a:pPr>
            <a:r>
              <a:rPr lang="en-US" sz="2000" b="1" kern="0" spc="-21" dirty="0">
                <a:solidFill>
                  <a:srgbClr val="000000"/>
                </a:solidFill>
                <a:latin typeface="Montserrat" pitchFamily="34" charset="0"/>
                <a:ea typeface="Montserrat" pitchFamily="34" charset="-122"/>
                <a:cs typeface="Montserrat" pitchFamily="34" charset="-120"/>
              </a:rPr>
              <a:t>2</a:t>
            </a:r>
            <a:endParaRPr lang="en-US" sz="2000" dirty="0"/>
          </a:p>
        </p:txBody>
      </p:sp>
      <p:sp>
        <p:nvSpPr>
          <p:cNvPr id="12" name="Text 9"/>
          <p:cNvSpPr/>
          <p:nvPr/>
        </p:nvSpPr>
        <p:spPr>
          <a:xfrm>
            <a:off x="5201548" y="3947716"/>
            <a:ext cx="2165449" cy="270668"/>
          </a:xfrm>
          <a:prstGeom prst="rect">
            <a:avLst/>
          </a:prstGeom>
          <a:noFill/>
          <a:ln/>
        </p:spPr>
        <p:txBody>
          <a:bodyPr wrap="none" lIns="76185" tIns="38092" rIns="76185" bIns="38092" rtlCol="0" anchor="t"/>
          <a:lstStyle/>
          <a:p>
            <a:pPr>
              <a:lnSpc>
                <a:spcPts val="2132"/>
              </a:lnSpc>
            </a:pPr>
            <a:r>
              <a:rPr lang="en-US" sz="1700" b="1" kern="0" spc="-17" dirty="0">
                <a:solidFill>
                  <a:srgbClr val="000000"/>
                </a:solidFill>
                <a:latin typeface="Montserrat" pitchFamily="34" charset="0"/>
                <a:ea typeface="Montserrat" pitchFamily="34" charset="-122"/>
                <a:cs typeface="Montserrat" pitchFamily="34" charset="-120"/>
              </a:rPr>
              <a:t>Authentication</a:t>
            </a:r>
            <a:endParaRPr lang="en-US" sz="1700" dirty="0"/>
          </a:p>
        </p:txBody>
      </p:sp>
      <p:sp>
        <p:nvSpPr>
          <p:cNvPr id="13" name="Text 10"/>
          <p:cNvSpPr/>
          <p:nvPr/>
        </p:nvSpPr>
        <p:spPr>
          <a:xfrm>
            <a:off x="5201544" y="4332685"/>
            <a:ext cx="2408238" cy="1429246"/>
          </a:xfrm>
          <a:prstGeom prst="rect">
            <a:avLst/>
          </a:prstGeom>
          <a:noFill/>
          <a:ln/>
        </p:spPr>
        <p:txBody>
          <a:bodyPr wrap="square" lIns="76185" tIns="38092" rIns="76185" bIns="38092" rtlCol="0" anchor="t"/>
          <a:lstStyle/>
          <a:p>
            <a:pPr>
              <a:lnSpc>
                <a:spcPts val="2251"/>
              </a:lnSpc>
            </a:pPr>
            <a:r>
              <a:rPr lang="en-US" dirty="0">
                <a:solidFill>
                  <a:srgbClr val="3D3838"/>
                </a:solidFill>
                <a:latin typeface="Source Sans Pro" pitchFamily="34" charset="0"/>
                <a:ea typeface="Source Sans Pro" pitchFamily="34" charset="-122"/>
                <a:cs typeface="Source Sans Pro" pitchFamily="34" charset="-120"/>
              </a:rPr>
              <a:t>SSL verifies the identity of the website, ensuring that users are communicating with the legitimate server and not a malicious impersonator.</a:t>
            </a:r>
            <a:endParaRPr lang="en-US" dirty="0"/>
          </a:p>
        </p:txBody>
      </p:sp>
      <p:sp>
        <p:nvSpPr>
          <p:cNvPr id="14" name="Shape 11"/>
          <p:cNvSpPr/>
          <p:nvPr/>
        </p:nvSpPr>
        <p:spPr>
          <a:xfrm>
            <a:off x="7800281" y="3947716"/>
            <a:ext cx="428724" cy="428724"/>
          </a:xfrm>
          <a:prstGeom prst="roundRect">
            <a:avLst>
              <a:gd name="adj" fmla="val 26670"/>
            </a:avLst>
          </a:prstGeom>
          <a:solidFill>
            <a:srgbClr val="EDEDED"/>
          </a:solidFill>
          <a:ln/>
        </p:spPr>
      </p:sp>
      <p:sp>
        <p:nvSpPr>
          <p:cNvPr id="15" name="Text 12"/>
          <p:cNvSpPr/>
          <p:nvPr/>
        </p:nvSpPr>
        <p:spPr>
          <a:xfrm>
            <a:off x="7938993" y="4032151"/>
            <a:ext cx="151209" cy="259854"/>
          </a:xfrm>
          <a:prstGeom prst="rect">
            <a:avLst/>
          </a:prstGeom>
          <a:noFill/>
          <a:ln/>
        </p:spPr>
        <p:txBody>
          <a:bodyPr wrap="none" lIns="76185" tIns="38092" rIns="76185" bIns="38092" rtlCol="0" anchor="t"/>
          <a:lstStyle/>
          <a:p>
            <a:pPr algn="ctr">
              <a:lnSpc>
                <a:spcPts val="2046"/>
              </a:lnSpc>
            </a:pPr>
            <a:r>
              <a:rPr lang="en-US" sz="2000" b="1" kern="0" spc="-21" dirty="0">
                <a:solidFill>
                  <a:srgbClr val="000000"/>
                </a:solidFill>
                <a:latin typeface="Montserrat" pitchFamily="34" charset="0"/>
                <a:ea typeface="Montserrat" pitchFamily="34" charset="-122"/>
                <a:cs typeface="Montserrat" pitchFamily="34" charset="-120"/>
              </a:rPr>
              <a:t>3</a:t>
            </a:r>
            <a:endParaRPr lang="en-US" sz="2000" dirty="0"/>
          </a:p>
        </p:txBody>
      </p:sp>
      <p:sp>
        <p:nvSpPr>
          <p:cNvPr id="16" name="Text 13"/>
          <p:cNvSpPr/>
          <p:nvPr/>
        </p:nvSpPr>
        <p:spPr>
          <a:xfrm>
            <a:off x="8419510" y="3947716"/>
            <a:ext cx="2165449" cy="270668"/>
          </a:xfrm>
          <a:prstGeom prst="rect">
            <a:avLst/>
          </a:prstGeom>
          <a:noFill/>
          <a:ln/>
        </p:spPr>
        <p:txBody>
          <a:bodyPr wrap="none" lIns="76185" tIns="38092" rIns="76185" bIns="38092" rtlCol="0" anchor="t"/>
          <a:lstStyle/>
          <a:p>
            <a:pPr>
              <a:lnSpc>
                <a:spcPts val="2132"/>
              </a:lnSpc>
            </a:pPr>
            <a:r>
              <a:rPr lang="en-US" sz="1700" b="1" kern="0" spc="-17" dirty="0">
                <a:solidFill>
                  <a:srgbClr val="000000"/>
                </a:solidFill>
                <a:latin typeface="Montserrat" pitchFamily="34" charset="0"/>
                <a:ea typeface="Montserrat" pitchFamily="34" charset="-122"/>
                <a:cs typeface="Montserrat" pitchFamily="34" charset="-120"/>
              </a:rPr>
              <a:t>Integrity</a:t>
            </a:r>
            <a:endParaRPr lang="en-US" sz="1700" dirty="0"/>
          </a:p>
        </p:txBody>
      </p:sp>
      <p:sp>
        <p:nvSpPr>
          <p:cNvPr id="17" name="Text 14"/>
          <p:cNvSpPr/>
          <p:nvPr/>
        </p:nvSpPr>
        <p:spPr>
          <a:xfrm>
            <a:off x="8419505" y="4332684"/>
            <a:ext cx="2408238" cy="1715095"/>
          </a:xfrm>
          <a:prstGeom prst="rect">
            <a:avLst/>
          </a:prstGeom>
          <a:noFill/>
          <a:ln/>
        </p:spPr>
        <p:txBody>
          <a:bodyPr wrap="square" lIns="76185" tIns="38092" rIns="76185" bIns="38092" rtlCol="0" anchor="t"/>
          <a:lstStyle/>
          <a:p>
            <a:pPr>
              <a:lnSpc>
                <a:spcPts val="2251"/>
              </a:lnSpc>
            </a:pPr>
            <a:r>
              <a:rPr lang="en-US" dirty="0">
                <a:solidFill>
                  <a:srgbClr val="3D3838"/>
                </a:solidFill>
                <a:latin typeface="Source Sans Pro" pitchFamily="34" charset="0"/>
                <a:ea typeface="Source Sans Pro" pitchFamily="34" charset="-122"/>
                <a:cs typeface="Source Sans Pro" pitchFamily="34" charset="-120"/>
              </a:rPr>
              <a:t>SSL safeguards data from tampering or modification during transmission, guaranteeing that the information remains intact and unaltered.</a:t>
            </a: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63A0E-0BBC-F3D5-C24B-9E0031412647}"/>
              </a:ext>
            </a:extLst>
          </p:cNvPr>
          <p:cNvSpPr>
            <a:spLocks noGrp="1"/>
          </p:cNvSpPr>
          <p:nvPr>
            <p:ph type="title"/>
          </p:nvPr>
        </p:nvSpPr>
        <p:spPr>
          <a:xfrm>
            <a:off x="838200" y="365125"/>
            <a:ext cx="10515600" cy="1325563"/>
          </a:xfrm>
        </p:spPr>
        <p:txBody>
          <a:bodyPr/>
          <a:lstStyle/>
          <a:p>
            <a:r>
              <a:rPr lang="en-US" dirty="0"/>
              <a:t>Next-Generation Firewall (NGFW) </a:t>
            </a:r>
          </a:p>
        </p:txBody>
      </p:sp>
      <p:sp>
        <p:nvSpPr>
          <p:cNvPr id="3" name="Content Placeholder 2">
            <a:extLst>
              <a:ext uri="{FF2B5EF4-FFF2-40B4-BE49-F238E27FC236}">
                <a16:creationId xmlns:a16="http://schemas.microsoft.com/office/drawing/2014/main" id="{F8457B4B-9094-7CCB-D544-A72C1544C7E8}"/>
              </a:ext>
            </a:extLst>
          </p:cNvPr>
          <p:cNvSpPr>
            <a:spLocks noGrp="1"/>
          </p:cNvSpPr>
          <p:nvPr>
            <p:ph idx="1"/>
          </p:nvPr>
        </p:nvSpPr>
        <p:spPr>
          <a:xfrm>
            <a:off x="149942" y="1690688"/>
            <a:ext cx="6752303" cy="4351338"/>
          </a:xfrm>
        </p:spPr>
        <p:txBody>
          <a:bodyPr>
            <a:normAutofit fontScale="85000" lnSpcReduction="10000"/>
          </a:bodyPr>
          <a:lstStyle/>
          <a:p>
            <a:r>
              <a:rPr lang="en-US" dirty="0"/>
              <a:t>A Next-Generation Firewall (NGFW) represents an advanced evolution of traditional firewall technology. NGFWs integrate multiple security features and capabilities to provide comprehensive protection against a wide range of threats. They go beyond basic packet filtering and stateful inspection by incorporating deeper and more sophisticated analysis of network traffic.</a:t>
            </a:r>
          </a:p>
          <a:p>
            <a:r>
              <a:rPr lang="en-US" dirty="0"/>
              <a:t>Combines traditional firewall capabilities with additional features like deep packet inspection, intrusion prevention systems (IPS), and application awareness/control. Often includes features like advanced threat </a:t>
            </a:r>
          </a:p>
        </p:txBody>
      </p:sp>
      <p:pic>
        <p:nvPicPr>
          <p:cNvPr id="11" name="Picture 3" descr="What Is a Next-Generation Firewall? | FS Community">
            <a:extLst>
              <a:ext uri="{FF2B5EF4-FFF2-40B4-BE49-F238E27FC236}">
                <a16:creationId xmlns:a16="http://schemas.microsoft.com/office/drawing/2014/main" id="{860026C0-D708-FCD5-11DB-68F726B435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6878" y="1191472"/>
            <a:ext cx="4611329" cy="4475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821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9F2F0-44C4-E736-5531-F1884868F03D}"/>
              </a:ext>
            </a:extLst>
          </p:cNvPr>
          <p:cNvSpPr>
            <a:spLocks noGrp="1"/>
          </p:cNvSpPr>
          <p:nvPr>
            <p:ph idx="1"/>
          </p:nvPr>
        </p:nvSpPr>
        <p:spPr>
          <a:xfrm>
            <a:off x="838200" y="1825625"/>
            <a:ext cx="10515600" cy="4351338"/>
          </a:xfrm>
        </p:spPr>
        <p:txBody>
          <a:bodyPr/>
          <a:lstStyle/>
          <a:p>
            <a:r>
              <a:rPr lang="en-US" dirty="0"/>
              <a:t>Advantages: Comprehensive security features in a single device; able to detect and prevent sophisticated threats.</a:t>
            </a:r>
          </a:p>
          <a:p>
            <a:r>
              <a:rPr lang="en-US" dirty="0"/>
              <a:t>Disadvantages: High cost; complex deployment and management; potential performance issues due to extensive inspection.</a:t>
            </a:r>
          </a:p>
          <a:p>
            <a:endParaRPr lang="en-US" dirty="0"/>
          </a:p>
        </p:txBody>
      </p:sp>
    </p:spTree>
    <p:extLst>
      <p:ext uri="{BB962C8B-B14F-4D97-AF65-F5344CB8AC3E}">
        <p14:creationId xmlns:p14="http://schemas.microsoft.com/office/powerpoint/2010/main" val="974077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993"/>
          </a:xfrm>
          <a:prstGeom prst="rect">
            <a:avLst/>
          </a:prstGeom>
          <a:solidFill>
            <a:srgbClr val="FFFFFF"/>
          </a:solidFill>
          <a:ln/>
        </p:spPr>
      </p:sp>
      <p:pic>
        <p:nvPicPr>
          <p:cNvPr id="4" name="Image 0" descr="preencoded.png"/>
          <p:cNvPicPr>
            <a:picLocks noChangeAspect="1"/>
          </p:cNvPicPr>
          <p:nvPr/>
        </p:nvPicPr>
        <p:blipFill>
          <a:blip r:embed="rId3"/>
          <a:stretch>
            <a:fillRect/>
          </a:stretch>
        </p:blipFill>
        <p:spPr>
          <a:xfrm>
            <a:off x="0" y="0"/>
            <a:ext cx="4572000" cy="6858993"/>
          </a:xfrm>
          <a:prstGeom prst="rect">
            <a:avLst/>
          </a:prstGeom>
        </p:spPr>
      </p:pic>
      <p:sp>
        <p:nvSpPr>
          <p:cNvPr id="5" name="Text 2"/>
          <p:cNvSpPr/>
          <p:nvPr/>
        </p:nvSpPr>
        <p:spPr>
          <a:xfrm>
            <a:off x="5240638" y="525363"/>
            <a:ext cx="5310485" cy="542727"/>
          </a:xfrm>
          <a:prstGeom prst="rect">
            <a:avLst/>
          </a:prstGeom>
          <a:noFill/>
          <a:ln/>
        </p:spPr>
        <p:txBody>
          <a:bodyPr wrap="none" lIns="76185" tIns="38092" rIns="76185" bIns="38092" rtlCol="0" anchor="t"/>
          <a:lstStyle/>
          <a:p>
            <a:pPr>
              <a:lnSpc>
                <a:spcPts val="4274"/>
              </a:lnSpc>
            </a:pPr>
            <a:r>
              <a:rPr lang="en-US" sz="3400" b="1" kern="0" spc="-34" dirty="0">
                <a:solidFill>
                  <a:srgbClr val="000000"/>
                </a:solidFill>
                <a:latin typeface="Montserrat" pitchFamily="34" charset="0"/>
                <a:ea typeface="Montserrat" pitchFamily="34" charset="-122"/>
                <a:cs typeface="Montserrat" pitchFamily="34" charset="-120"/>
              </a:rPr>
              <a:t>SSL Handshake Process</a:t>
            </a:r>
            <a:endParaRPr lang="en-US" sz="3400" dirty="0"/>
          </a:p>
        </p:txBody>
      </p:sp>
      <p:sp>
        <p:nvSpPr>
          <p:cNvPr id="6" name="Shape 3"/>
          <p:cNvSpPr/>
          <p:nvPr/>
        </p:nvSpPr>
        <p:spPr>
          <a:xfrm>
            <a:off x="5508134" y="1354633"/>
            <a:ext cx="38199" cy="4978995"/>
          </a:xfrm>
          <a:prstGeom prst="rect">
            <a:avLst/>
          </a:prstGeom>
          <a:solidFill>
            <a:srgbClr val="CACACD"/>
          </a:solidFill>
          <a:ln/>
        </p:spPr>
      </p:sp>
      <p:sp>
        <p:nvSpPr>
          <p:cNvPr id="7" name="Shape 4"/>
          <p:cNvSpPr/>
          <p:nvPr/>
        </p:nvSpPr>
        <p:spPr>
          <a:xfrm>
            <a:off x="5742088" y="1765354"/>
            <a:ext cx="668635" cy="38199"/>
          </a:xfrm>
          <a:prstGeom prst="rect">
            <a:avLst/>
          </a:prstGeom>
          <a:solidFill>
            <a:srgbClr val="CACACD"/>
          </a:solidFill>
          <a:ln/>
        </p:spPr>
      </p:sp>
      <p:sp>
        <p:nvSpPr>
          <p:cNvPr id="8" name="Shape 5"/>
          <p:cNvSpPr/>
          <p:nvPr/>
        </p:nvSpPr>
        <p:spPr>
          <a:xfrm>
            <a:off x="5312271" y="1569545"/>
            <a:ext cx="429816" cy="429816"/>
          </a:xfrm>
          <a:prstGeom prst="roundRect">
            <a:avLst>
              <a:gd name="adj" fmla="val 26671"/>
            </a:avLst>
          </a:prstGeom>
          <a:solidFill>
            <a:srgbClr val="EDEDED"/>
          </a:solidFill>
          <a:ln/>
        </p:spPr>
      </p:sp>
      <p:sp>
        <p:nvSpPr>
          <p:cNvPr id="9" name="Text 6"/>
          <p:cNvSpPr/>
          <p:nvPr/>
        </p:nvSpPr>
        <p:spPr>
          <a:xfrm>
            <a:off x="5477372" y="1654175"/>
            <a:ext cx="99517" cy="260548"/>
          </a:xfrm>
          <a:prstGeom prst="rect">
            <a:avLst/>
          </a:prstGeom>
          <a:noFill/>
          <a:ln/>
        </p:spPr>
        <p:txBody>
          <a:bodyPr wrap="none" lIns="76185" tIns="38092" rIns="76185" bIns="38092" rtlCol="0" anchor="t"/>
          <a:lstStyle/>
          <a:p>
            <a:pPr algn="ctr">
              <a:lnSpc>
                <a:spcPts val="2052"/>
              </a:lnSpc>
            </a:pPr>
            <a:r>
              <a:rPr lang="en-US" sz="2100" b="1" kern="0" spc="-21" dirty="0">
                <a:solidFill>
                  <a:srgbClr val="000000"/>
                </a:solidFill>
                <a:latin typeface="Montserrat" pitchFamily="34" charset="0"/>
                <a:ea typeface="Montserrat" pitchFamily="34" charset="-122"/>
                <a:cs typeface="Montserrat" pitchFamily="34" charset="-120"/>
              </a:rPr>
              <a:t>1</a:t>
            </a:r>
            <a:endParaRPr lang="en-US" sz="2100" dirty="0"/>
          </a:p>
        </p:txBody>
      </p:sp>
      <p:sp>
        <p:nvSpPr>
          <p:cNvPr id="10" name="Text 7"/>
          <p:cNvSpPr/>
          <p:nvPr/>
        </p:nvSpPr>
        <p:spPr>
          <a:xfrm>
            <a:off x="6577906" y="1545630"/>
            <a:ext cx="2171006" cy="271363"/>
          </a:xfrm>
          <a:prstGeom prst="rect">
            <a:avLst/>
          </a:prstGeom>
          <a:noFill/>
          <a:ln/>
        </p:spPr>
        <p:txBody>
          <a:bodyPr wrap="none" lIns="76185" tIns="38092" rIns="76185" bIns="38092" rtlCol="0" anchor="t"/>
          <a:lstStyle/>
          <a:p>
            <a:pPr>
              <a:lnSpc>
                <a:spcPts val="2137"/>
              </a:lnSpc>
            </a:pPr>
            <a:r>
              <a:rPr lang="en-US" sz="1700" b="1" kern="0" spc="-17" dirty="0">
                <a:solidFill>
                  <a:srgbClr val="000000"/>
                </a:solidFill>
                <a:latin typeface="Montserrat" pitchFamily="34" charset="0"/>
                <a:ea typeface="Montserrat" pitchFamily="34" charset="-122"/>
                <a:cs typeface="Montserrat" pitchFamily="34" charset="-120"/>
              </a:rPr>
              <a:t>Initiation</a:t>
            </a:r>
            <a:endParaRPr lang="en-US" sz="1700" dirty="0"/>
          </a:p>
        </p:txBody>
      </p:sp>
      <p:sp>
        <p:nvSpPr>
          <p:cNvPr id="11" name="Text 8"/>
          <p:cNvSpPr/>
          <p:nvPr/>
        </p:nvSpPr>
        <p:spPr>
          <a:xfrm>
            <a:off x="6577910" y="1931591"/>
            <a:ext cx="4945459" cy="573286"/>
          </a:xfrm>
          <a:prstGeom prst="rect">
            <a:avLst/>
          </a:prstGeom>
          <a:noFill/>
          <a:ln/>
        </p:spPr>
        <p:txBody>
          <a:bodyPr wrap="square" lIns="76185" tIns="38092" rIns="76185" bIns="38092" rtlCol="0" anchor="t"/>
          <a:lstStyle/>
          <a:p>
            <a:pPr>
              <a:lnSpc>
                <a:spcPts val="2257"/>
              </a:lnSpc>
            </a:pPr>
            <a:r>
              <a:rPr lang="en-US" dirty="0">
                <a:solidFill>
                  <a:srgbClr val="3D3838"/>
                </a:solidFill>
                <a:latin typeface="Source Sans Pro" pitchFamily="34" charset="0"/>
                <a:ea typeface="Source Sans Pro" pitchFamily="34" charset="-122"/>
                <a:cs typeface="Source Sans Pro" pitchFamily="34" charset="-120"/>
              </a:rPr>
              <a:t>The client initiates a connection with the server and requests a secure SSL session.</a:t>
            </a:r>
            <a:endParaRPr lang="en-US" dirty="0"/>
          </a:p>
        </p:txBody>
      </p:sp>
      <p:sp>
        <p:nvSpPr>
          <p:cNvPr id="12" name="Shape 9"/>
          <p:cNvSpPr/>
          <p:nvPr/>
        </p:nvSpPr>
        <p:spPr>
          <a:xfrm>
            <a:off x="5742088" y="3297590"/>
            <a:ext cx="668635" cy="38199"/>
          </a:xfrm>
          <a:prstGeom prst="rect">
            <a:avLst/>
          </a:prstGeom>
          <a:solidFill>
            <a:srgbClr val="CACACD"/>
          </a:solidFill>
          <a:ln/>
        </p:spPr>
      </p:sp>
      <p:sp>
        <p:nvSpPr>
          <p:cNvPr id="13" name="Shape 10"/>
          <p:cNvSpPr/>
          <p:nvPr/>
        </p:nvSpPr>
        <p:spPr>
          <a:xfrm>
            <a:off x="5312271" y="3101780"/>
            <a:ext cx="429816" cy="429816"/>
          </a:xfrm>
          <a:prstGeom prst="roundRect">
            <a:avLst>
              <a:gd name="adj" fmla="val 26671"/>
            </a:avLst>
          </a:prstGeom>
          <a:solidFill>
            <a:srgbClr val="EDEDED"/>
          </a:solidFill>
          <a:ln/>
        </p:spPr>
      </p:sp>
      <p:sp>
        <p:nvSpPr>
          <p:cNvPr id="14" name="Text 11"/>
          <p:cNvSpPr/>
          <p:nvPr/>
        </p:nvSpPr>
        <p:spPr>
          <a:xfrm>
            <a:off x="5451574" y="3186410"/>
            <a:ext cx="151110" cy="260548"/>
          </a:xfrm>
          <a:prstGeom prst="rect">
            <a:avLst/>
          </a:prstGeom>
          <a:noFill/>
          <a:ln/>
        </p:spPr>
        <p:txBody>
          <a:bodyPr wrap="none" lIns="76185" tIns="38092" rIns="76185" bIns="38092" rtlCol="0" anchor="t"/>
          <a:lstStyle/>
          <a:p>
            <a:pPr algn="ctr">
              <a:lnSpc>
                <a:spcPts val="2052"/>
              </a:lnSpc>
            </a:pPr>
            <a:r>
              <a:rPr lang="en-US" sz="2100" b="1" kern="0" spc="-21" dirty="0">
                <a:solidFill>
                  <a:srgbClr val="000000"/>
                </a:solidFill>
                <a:latin typeface="Montserrat" pitchFamily="34" charset="0"/>
                <a:ea typeface="Montserrat" pitchFamily="34" charset="-122"/>
                <a:cs typeface="Montserrat" pitchFamily="34" charset="-120"/>
              </a:rPr>
              <a:t>2</a:t>
            </a:r>
            <a:endParaRPr lang="en-US" sz="2100" dirty="0"/>
          </a:p>
        </p:txBody>
      </p:sp>
      <p:sp>
        <p:nvSpPr>
          <p:cNvPr id="15" name="Text 12"/>
          <p:cNvSpPr/>
          <p:nvPr/>
        </p:nvSpPr>
        <p:spPr>
          <a:xfrm>
            <a:off x="6577906" y="3077865"/>
            <a:ext cx="2171006" cy="271363"/>
          </a:xfrm>
          <a:prstGeom prst="rect">
            <a:avLst/>
          </a:prstGeom>
          <a:noFill/>
          <a:ln/>
        </p:spPr>
        <p:txBody>
          <a:bodyPr wrap="none" lIns="76185" tIns="38092" rIns="76185" bIns="38092" rtlCol="0" anchor="t"/>
          <a:lstStyle/>
          <a:p>
            <a:pPr>
              <a:lnSpc>
                <a:spcPts val="2137"/>
              </a:lnSpc>
            </a:pPr>
            <a:r>
              <a:rPr lang="en-US" sz="1700" b="1" kern="0" spc="-17" dirty="0">
                <a:solidFill>
                  <a:srgbClr val="000000"/>
                </a:solidFill>
                <a:latin typeface="Montserrat" pitchFamily="34" charset="0"/>
                <a:ea typeface="Montserrat" pitchFamily="34" charset="-122"/>
                <a:cs typeface="Montserrat" pitchFamily="34" charset="-120"/>
              </a:rPr>
              <a:t>Negotiation</a:t>
            </a:r>
            <a:endParaRPr lang="en-US" sz="1700" dirty="0"/>
          </a:p>
        </p:txBody>
      </p:sp>
      <p:sp>
        <p:nvSpPr>
          <p:cNvPr id="16" name="Text 13"/>
          <p:cNvSpPr/>
          <p:nvPr/>
        </p:nvSpPr>
        <p:spPr>
          <a:xfrm>
            <a:off x="6577910" y="3463830"/>
            <a:ext cx="4945459" cy="859929"/>
          </a:xfrm>
          <a:prstGeom prst="rect">
            <a:avLst/>
          </a:prstGeom>
          <a:noFill/>
          <a:ln/>
        </p:spPr>
        <p:txBody>
          <a:bodyPr wrap="square" lIns="76185" tIns="38092" rIns="76185" bIns="38092" rtlCol="0" anchor="t"/>
          <a:lstStyle/>
          <a:p>
            <a:pPr>
              <a:lnSpc>
                <a:spcPts val="2257"/>
              </a:lnSpc>
            </a:pPr>
            <a:r>
              <a:rPr lang="en-US" dirty="0">
                <a:solidFill>
                  <a:srgbClr val="3D3838"/>
                </a:solidFill>
                <a:latin typeface="Source Sans Pro" pitchFamily="34" charset="0"/>
                <a:ea typeface="Source Sans Pro" pitchFamily="34" charset="-122"/>
                <a:cs typeface="Source Sans Pro" pitchFamily="34" charset="-120"/>
              </a:rPr>
              <a:t>The client and server negotiate the encryption algorithms and exchange cryptographic keys to establish a secure communication channel.</a:t>
            </a:r>
            <a:endParaRPr lang="en-US" dirty="0"/>
          </a:p>
        </p:txBody>
      </p:sp>
      <p:sp>
        <p:nvSpPr>
          <p:cNvPr id="17" name="Shape 14"/>
          <p:cNvSpPr/>
          <p:nvPr/>
        </p:nvSpPr>
        <p:spPr>
          <a:xfrm>
            <a:off x="5742088" y="5116467"/>
            <a:ext cx="668635" cy="38199"/>
          </a:xfrm>
          <a:prstGeom prst="rect">
            <a:avLst/>
          </a:prstGeom>
          <a:solidFill>
            <a:srgbClr val="CACACD"/>
          </a:solidFill>
          <a:ln/>
        </p:spPr>
      </p:sp>
      <p:sp>
        <p:nvSpPr>
          <p:cNvPr id="18" name="Shape 15"/>
          <p:cNvSpPr/>
          <p:nvPr/>
        </p:nvSpPr>
        <p:spPr>
          <a:xfrm>
            <a:off x="5312271" y="4920655"/>
            <a:ext cx="429816" cy="429816"/>
          </a:xfrm>
          <a:prstGeom prst="roundRect">
            <a:avLst>
              <a:gd name="adj" fmla="val 26671"/>
            </a:avLst>
          </a:prstGeom>
          <a:solidFill>
            <a:srgbClr val="EDEDED"/>
          </a:solidFill>
          <a:ln/>
        </p:spPr>
      </p:sp>
      <p:sp>
        <p:nvSpPr>
          <p:cNvPr id="19" name="Text 16"/>
          <p:cNvSpPr/>
          <p:nvPr/>
        </p:nvSpPr>
        <p:spPr>
          <a:xfrm>
            <a:off x="5451377" y="5005289"/>
            <a:ext cx="151607" cy="260548"/>
          </a:xfrm>
          <a:prstGeom prst="rect">
            <a:avLst/>
          </a:prstGeom>
          <a:noFill/>
          <a:ln/>
        </p:spPr>
        <p:txBody>
          <a:bodyPr wrap="none" lIns="76185" tIns="38092" rIns="76185" bIns="38092" rtlCol="0" anchor="t"/>
          <a:lstStyle/>
          <a:p>
            <a:pPr algn="ctr">
              <a:lnSpc>
                <a:spcPts val="2052"/>
              </a:lnSpc>
            </a:pPr>
            <a:r>
              <a:rPr lang="en-US" sz="2100" b="1" kern="0" spc="-21" dirty="0">
                <a:solidFill>
                  <a:srgbClr val="000000"/>
                </a:solidFill>
                <a:latin typeface="Montserrat" pitchFamily="34" charset="0"/>
                <a:ea typeface="Montserrat" pitchFamily="34" charset="-122"/>
                <a:cs typeface="Montserrat" pitchFamily="34" charset="-120"/>
              </a:rPr>
              <a:t>3</a:t>
            </a:r>
            <a:endParaRPr lang="en-US" sz="2100" dirty="0"/>
          </a:p>
        </p:txBody>
      </p:sp>
      <p:sp>
        <p:nvSpPr>
          <p:cNvPr id="20" name="Text 17"/>
          <p:cNvSpPr/>
          <p:nvPr/>
        </p:nvSpPr>
        <p:spPr>
          <a:xfrm>
            <a:off x="6577906" y="4896744"/>
            <a:ext cx="2171006" cy="271363"/>
          </a:xfrm>
          <a:prstGeom prst="rect">
            <a:avLst/>
          </a:prstGeom>
          <a:noFill/>
          <a:ln/>
        </p:spPr>
        <p:txBody>
          <a:bodyPr wrap="none" lIns="76185" tIns="38092" rIns="76185" bIns="38092" rtlCol="0" anchor="t"/>
          <a:lstStyle/>
          <a:p>
            <a:pPr>
              <a:lnSpc>
                <a:spcPts val="2137"/>
              </a:lnSpc>
            </a:pPr>
            <a:r>
              <a:rPr lang="en-US" sz="1700" b="1" kern="0" spc="-17" dirty="0">
                <a:solidFill>
                  <a:srgbClr val="000000"/>
                </a:solidFill>
                <a:latin typeface="Montserrat" pitchFamily="34" charset="0"/>
                <a:ea typeface="Montserrat" pitchFamily="34" charset="-122"/>
                <a:cs typeface="Montserrat" pitchFamily="34" charset="-120"/>
              </a:rPr>
              <a:t>Encryption</a:t>
            </a:r>
            <a:endParaRPr lang="en-US" sz="1700" dirty="0"/>
          </a:p>
        </p:txBody>
      </p:sp>
      <p:sp>
        <p:nvSpPr>
          <p:cNvPr id="21" name="Text 18"/>
          <p:cNvSpPr/>
          <p:nvPr/>
        </p:nvSpPr>
        <p:spPr>
          <a:xfrm>
            <a:off x="6577910" y="5282709"/>
            <a:ext cx="4945459" cy="859929"/>
          </a:xfrm>
          <a:prstGeom prst="rect">
            <a:avLst/>
          </a:prstGeom>
          <a:noFill/>
          <a:ln/>
        </p:spPr>
        <p:txBody>
          <a:bodyPr wrap="square" lIns="76185" tIns="38092" rIns="76185" bIns="38092" rtlCol="0" anchor="t"/>
          <a:lstStyle/>
          <a:p>
            <a:pPr>
              <a:lnSpc>
                <a:spcPts val="2257"/>
              </a:lnSpc>
            </a:pPr>
            <a:r>
              <a:rPr lang="en-US" dirty="0">
                <a:solidFill>
                  <a:srgbClr val="3D3838"/>
                </a:solidFill>
                <a:latin typeface="Source Sans Pro" pitchFamily="34" charset="0"/>
                <a:ea typeface="Source Sans Pro" pitchFamily="34" charset="-122"/>
                <a:cs typeface="Source Sans Pro" pitchFamily="34" charset="-120"/>
              </a:rPr>
              <a:t>All subsequent data transmitted between the client and server is encrypted using the agreed-upon algorithms, ensuring confidentiality.</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EDED"/>
          </a:solidFill>
          <a:ln/>
        </p:spPr>
      </p:sp>
      <p:sp>
        <p:nvSpPr>
          <p:cNvPr id="3" name="Shape 1"/>
          <p:cNvSpPr/>
          <p:nvPr/>
        </p:nvSpPr>
        <p:spPr>
          <a:xfrm>
            <a:off x="0" y="0"/>
            <a:ext cx="12192000" cy="6858000"/>
          </a:xfrm>
          <a:prstGeom prst="rect">
            <a:avLst/>
          </a:prstGeom>
          <a:solidFill>
            <a:srgbClr val="FFFFFF"/>
          </a:solidFill>
          <a:ln/>
        </p:spPr>
      </p:sp>
      <p:sp>
        <p:nvSpPr>
          <p:cNvPr id="4" name="Text 2"/>
          <p:cNvSpPr/>
          <p:nvPr/>
        </p:nvSpPr>
        <p:spPr>
          <a:xfrm>
            <a:off x="987527" y="1920776"/>
            <a:ext cx="6463507" cy="584498"/>
          </a:xfrm>
          <a:prstGeom prst="rect">
            <a:avLst/>
          </a:prstGeom>
          <a:noFill/>
          <a:ln/>
        </p:spPr>
        <p:txBody>
          <a:bodyPr wrap="none" lIns="76185" tIns="38092" rIns="76185" bIns="38092" rtlCol="0" anchor="t"/>
          <a:lstStyle/>
          <a:p>
            <a:pPr>
              <a:lnSpc>
                <a:spcPts val="4601"/>
              </a:lnSpc>
            </a:pPr>
            <a:r>
              <a:rPr lang="en-US" sz="3700" b="1" kern="0" spc="-37" dirty="0">
                <a:solidFill>
                  <a:srgbClr val="000000"/>
                </a:solidFill>
                <a:latin typeface="Montserrat" pitchFamily="34" charset="0"/>
                <a:ea typeface="Montserrat" pitchFamily="34" charset="-122"/>
                <a:cs typeface="Montserrat" pitchFamily="34" charset="-120"/>
              </a:rPr>
              <a:t>SSL Encryption Algorithms</a:t>
            </a:r>
            <a:endParaRPr lang="en-US" sz="3700" dirty="0"/>
          </a:p>
        </p:txBody>
      </p:sp>
      <p:sp>
        <p:nvSpPr>
          <p:cNvPr id="5" name="Text 3"/>
          <p:cNvSpPr/>
          <p:nvPr/>
        </p:nvSpPr>
        <p:spPr>
          <a:xfrm>
            <a:off x="987524" y="3019529"/>
            <a:ext cx="2703215" cy="292199"/>
          </a:xfrm>
          <a:prstGeom prst="rect">
            <a:avLst/>
          </a:prstGeom>
          <a:noFill/>
          <a:ln/>
        </p:spPr>
        <p:txBody>
          <a:bodyPr wrap="none" lIns="76185" tIns="38092" rIns="76185" bIns="38092" rtlCol="0" anchor="t"/>
          <a:lstStyle/>
          <a:p>
            <a:pPr>
              <a:lnSpc>
                <a:spcPts val="2301"/>
              </a:lnSpc>
            </a:pPr>
            <a:r>
              <a:rPr lang="en-US" sz="1800" b="1" kern="0" spc="-18" dirty="0">
                <a:solidFill>
                  <a:srgbClr val="000000"/>
                </a:solidFill>
                <a:latin typeface="Montserrat" pitchFamily="34" charset="0"/>
                <a:ea typeface="Montserrat" pitchFamily="34" charset="-122"/>
                <a:cs typeface="Montserrat" pitchFamily="34" charset="-120"/>
              </a:rPr>
              <a:t>Symmetric Encryption</a:t>
            </a:r>
            <a:endParaRPr lang="en-US" sz="1800" dirty="0"/>
          </a:p>
        </p:txBody>
      </p:sp>
      <p:sp>
        <p:nvSpPr>
          <p:cNvPr id="6" name="Text 4"/>
          <p:cNvSpPr/>
          <p:nvPr/>
        </p:nvSpPr>
        <p:spPr>
          <a:xfrm>
            <a:off x="987524" y="3517404"/>
            <a:ext cx="3070622" cy="1234678"/>
          </a:xfrm>
          <a:prstGeom prst="rect">
            <a:avLst/>
          </a:prstGeom>
          <a:noFill/>
          <a:ln/>
        </p:spPr>
        <p:txBody>
          <a:bodyPr wrap="square" lIns="76185" tIns="38092" rIns="76185" bIns="38092" rtlCol="0" anchor="t"/>
          <a:lstStyle/>
          <a:p>
            <a:pPr>
              <a:lnSpc>
                <a:spcPts val="2430"/>
              </a:lnSpc>
            </a:pPr>
            <a:r>
              <a:rPr lang="en-US" sz="1600" dirty="0">
                <a:solidFill>
                  <a:srgbClr val="3D3838"/>
                </a:solidFill>
                <a:latin typeface="Source Sans Pro" pitchFamily="34" charset="0"/>
                <a:ea typeface="Source Sans Pro" pitchFamily="34" charset="-122"/>
                <a:cs typeface="Source Sans Pro" pitchFamily="34" charset="-120"/>
              </a:rPr>
              <a:t>Uses a single shared key for encryption and decryption, providing fast and efficient data protection.</a:t>
            </a:r>
            <a:endParaRPr lang="en-US" sz="1600" dirty="0"/>
          </a:p>
        </p:txBody>
      </p:sp>
      <p:sp>
        <p:nvSpPr>
          <p:cNvPr id="7" name="Text 5"/>
          <p:cNvSpPr/>
          <p:nvPr/>
        </p:nvSpPr>
        <p:spPr>
          <a:xfrm>
            <a:off x="4566344" y="3019529"/>
            <a:ext cx="2853730" cy="292199"/>
          </a:xfrm>
          <a:prstGeom prst="rect">
            <a:avLst/>
          </a:prstGeom>
          <a:noFill/>
          <a:ln/>
        </p:spPr>
        <p:txBody>
          <a:bodyPr wrap="none" lIns="76185" tIns="38092" rIns="76185" bIns="38092" rtlCol="0" anchor="t"/>
          <a:lstStyle/>
          <a:p>
            <a:pPr>
              <a:lnSpc>
                <a:spcPts val="2301"/>
              </a:lnSpc>
            </a:pPr>
            <a:r>
              <a:rPr lang="en-US" sz="1800" b="1" kern="0" spc="-18" dirty="0">
                <a:solidFill>
                  <a:srgbClr val="000000"/>
                </a:solidFill>
                <a:latin typeface="Montserrat" pitchFamily="34" charset="0"/>
                <a:ea typeface="Montserrat" pitchFamily="34" charset="-122"/>
                <a:cs typeface="Montserrat" pitchFamily="34" charset="-120"/>
              </a:rPr>
              <a:t>Asymmetric Encryption</a:t>
            </a:r>
            <a:endParaRPr lang="en-US" sz="1800" dirty="0"/>
          </a:p>
        </p:txBody>
      </p:sp>
      <p:sp>
        <p:nvSpPr>
          <p:cNvPr id="8" name="Text 6"/>
          <p:cNvSpPr/>
          <p:nvPr/>
        </p:nvSpPr>
        <p:spPr>
          <a:xfrm>
            <a:off x="4566344" y="3517404"/>
            <a:ext cx="3070622" cy="1234678"/>
          </a:xfrm>
          <a:prstGeom prst="rect">
            <a:avLst/>
          </a:prstGeom>
          <a:noFill/>
          <a:ln/>
        </p:spPr>
        <p:txBody>
          <a:bodyPr wrap="square" lIns="76185" tIns="38092" rIns="76185" bIns="38092" rtlCol="0" anchor="t"/>
          <a:lstStyle/>
          <a:p>
            <a:pPr>
              <a:lnSpc>
                <a:spcPts val="2430"/>
              </a:lnSpc>
            </a:pPr>
            <a:r>
              <a:rPr lang="en-US" sz="1600" dirty="0">
                <a:solidFill>
                  <a:srgbClr val="3D3838"/>
                </a:solidFill>
                <a:latin typeface="Source Sans Pro" pitchFamily="34" charset="0"/>
                <a:ea typeface="Source Sans Pro" pitchFamily="34" charset="-122"/>
                <a:cs typeface="Source Sans Pro" pitchFamily="34" charset="-120"/>
              </a:rPr>
              <a:t>Employs a public-private key pair, where the public key is used for encryption and the private key for decryption.</a:t>
            </a:r>
            <a:endParaRPr lang="en-US" sz="1600" dirty="0"/>
          </a:p>
        </p:txBody>
      </p:sp>
      <p:sp>
        <p:nvSpPr>
          <p:cNvPr id="9" name="Text 7"/>
          <p:cNvSpPr/>
          <p:nvPr/>
        </p:nvSpPr>
        <p:spPr>
          <a:xfrm>
            <a:off x="8145165" y="3019529"/>
            <a:ext cx="2337892" cy="292199"/>
          </a:xfrm>
          <a:prstGeom prst="rect">
            <a:avLst/>
          </a:prstGeom>
          <a:noFill/>
          <a:ln/>
        </p:spPr>
        <p:txBody>
          <a:bodyPr wrap="none" lIns="76185" tIns="38092" rIns="76185" bIns="38092" rtlCol="0" anchor="t"/>
          <a:lstStyle/>
          <a:p>
            <a:pPr>
              <a:lnSpc>
                <a:spcPts val="2301"/>
              </a:lnSpc>
            </a:pPr>
            <a:r>
              <a:rPr lang="en-US" sz="1800" b="1" kern="0" spc="-18" dirty="0">
                <a:solidFill>
                  <a:srgbClr val="000000"/>
                </a:solidFill>
                <a:latin typeface="Montserrat" pitchFamily="34" charset="0"/>
                <a:ea typeface="Montserrat" pitchFamily="34" charset="-122"/>
                <a:cs typeface="Montserrat" pitchFamily="34" charset="-120"/>
              </a:rPr>
              <a:t>Hash Functions</a:t>
            </a:r>
            <a:endParaRPr lang="en-US" sz="1800" dirty="0"/>
          </a:p>
        </p:txBody>
      </p:sp>
      <p:sp>
        <p:nvSpPr>
          <p:cNvPr id="10" name="Text 8"/>
          <p:cNvSpPr/>
          <p:nvPr/>
        </p:nvSpPr>
        <p:spPr>
          <a:xfrm>
            <a:off x="8145165" y="3517404"/>
            <a:ext cx="3070622" cy="926008"/>
          </a:xfrm>
          <a:prstGeom prst="rect">
            <a:avLst/>
          </a:prstGeom>
          <a:noFill/>
          <a:ln/>
        </p:spPr>
        <p:txBody>
          <a:bodyPr wrap="square" lIns="76185" tIns="38092" rIns="76185" bIns="38092" rtlCol="0" anchor="t"/>
          <a:lstStyle/>
          <a:p>
            <a:pPr>
              <a:lnSpc>
                <a:spcPts val="2430"/>
              </a:lnSpc>
            </a:pPr>
            <a:r>
              <a:rPr lang="en-US" sz="1600" dirty="0">
                <a:solidFill>
                  <a:srgbClr val="3D3838"/>
                </a:solidFill>
                <a:latin typeface="Source Sans Pro" pitchFamily="34" charset="0"/>
                <a:ea typeface="Source Sans Pro" pitchFamily="34" charset="-122"/>
                <a:cs typeface="Source Sans Pro" pitchFamily="34" charset="-120"/>
              </a:rPr>
              <a:t>Generates a unique digital fingerprint of the data, ensuring its integrity during transmission.</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6D643-A323-E4D9-886D-4BD0679588C5}"/>
              </a:ext>
            </a:extLst>
          </p:cNvPr>
          <p:cNvSpPr>
            <a:spLocks noGrp="1"/>
          </p:cNvSpPr>
          <p:nvPr>
            <p:ph type="title"/>
          </p:nvPr>
        </p:nvSpPr>
        <p:spPr/>
        <p:txBody>
          <a:bodyPr/>
          <a:lstStyle/>
          <a:p>
            <a:r>
              <a:rPr lang="en-US" dirty="0"/>
              <a:t>What is TLS?</a:t>
            </a:r>
            <a:endParaRPr lang="x-none" dirty="0"/>
          </a:p>
        </p:txBody>
      </p:sp>
      <p:sp>
        <p:nvSpPr>
          <p:cNvPr id="4" name="Text Placeholder 3">
            <a:extLst>
              <a:ext uri="{FF2B5EF4-FFF2-40B4-BE49-F238E27FC236}">
                <a16:creationId xmlns:a16="http://schemas.microsoft.com/office/drawing/2014/main" id="{99489FF6-C229-7037-F91B-65B48C2FA7DC}"/>
              </a:ext>
            </a:extLst>
          </p:cNvPr>
          <p:cNvSpPr>
            <a:spLocks noGrp="1"/>
          </p:cNvSpPr>
          <p:nvPr>
            <p:ph type="body" sz="quarter" idx="13"/>
          </p:nvPr>
        </p:nvSpPr>
        <p:spPr/>
        <p:txBody>
          <a:bodyPr>
            <a:normAutofit/>
          </a:bodyPr>
          <a:lstStyle/>
          <a:p>
            <a:r>
              <a:rPr lang="en-US" dirty="0"/>
              <a:t>TLS is a cryptographic protocol that provides privacy and data integrity for communication over a network. It ensures that data transmitted between systems remains secure and cannot be intercepted or tampered with by unauthorized parties.</a:t>
            </a:r>
            <a:endParaRPr lang="x-none" dirty="0"/>
          </a:p>
        </p:txBody>
      </p:sp>
      <p:sp>
        <p:nvSpPr>
          <p:cNvPr id="5" name="Text Placeholder 4">
            <a:extLst>
              <a:ext uri="{FF2B5EF4-FFF2-40B4-BE49-F238E27FC236}">
                <a16:creationId xmlns:a16="http://schemas.microsoft.com/office/drawing/2014/main" id="{92AB2FB7-EE0E-AB41-AFA5-93713DDF5E63}"/>
              </a:ext>
            </a:extLst>
          </p:cNvPr>
          <p:cNvSpPr>
            <a:spLocks noGrp="1"/>
          </p:cNvSpPr>
          <p:nvPr>
            <p:ph type="body" sz="quarter" idx="14"/>
          </p:nvPr>
        </p:nvSpPr>
        <p:spPr/>
        <p:txBody>
          <a:bodyPr/>
          <a:lstStyle/>
          <a:p>
            <a:r>
              <a:rPr lang="en-US" dirty="0"/>
              <a:t>Purpose</a:t>
            </a:r>
            <a:endParaRPr lang="x-none" dirty="0"/>
          </a:p>
        </p:txBody>
      </p:sp>
      <p:sp>
        <p:nvSpPr>
          <p:cNvPr id="6" name="Text Placeholder 5">
            <a:extLst>
              <a:ext uri="{FF2B5EF4-FFF2-40B4-BE49-F238E27FC236}">
                <a16:creationId xmlns:a16="http://schemas.microsoft.com/office/drawing/2014/main" id="{359072DD-D99B-AF3D-7FA2-FBFF38964A05}"/>
              </a:ext>
            </a:extLst>
          </p:cNvPr>
          <p:cNvSpPr>
            <a:spLocks noGrp="1"/>
          </p:cNvSpPr>
          <p:nvPr>
            <p:ph type="body" sz="quarter" idx="15"/>
          </p:nvPr>
        </p:nvSpPr>
        <p:spPr/>
        <p:txBody>
          <a:bodyPr/>
          <a:lstStyle/>
          <a:p>
            <a:r>
              <a:rPr lang="en-US"/>
              <a:t>Features</a:t>
            </a:r>
            <a:endParaRPr lang="x-none"/>
          </a:p>
        </p:txBody>
      </p:sp>
      <p:sp>
        <p:nvSpPr>
          <p:cNvPr id="7" name="Text Placeholder 6">
            <a:extLst>
              <a:ext uri="{FF2B5EF4-FFF2-40B4-BE49-F238E27FC236}">
                <a16:creationId xmlns:a16="http://schemas.microsoft.com/office/drawing/2014/main" id="{A3AC0FE3-D3DD-93CB-5002-66C9BC505519}"/>
              </a:ext>
            </a:extLst>
          </p:cNvPr>
          <p:cNvSpPr>
            <a:spLocks noGrp="1"/>
          </p:cNvSpPr>
          <p:nvPr>
            <p:ph type="body" sz="quarter" idx="16"/>
          </p:nvPr>
        </p:nvSpPr>
        <p:spPr/>
        <p:txBody>
          <a:bodyPr/>
          <a:lstStyle/>
          <a:p>
            <a:r>
              <a:rPr lang="en-US" dirty="0"/>
              <a:t>Importance</a:t>
            </a:r>
            <a:endParaRPr lang="x-none" dirty="0"/>
          </a:p>
        </p:txBody>
      </p:sp>
      <p:sp>
        <p:nvSpPr>
          <p:cNvPr id="8" name="Text Placeholder 7">
            <a:extLst>
              <a:ext uri="{FF2B5EF4-FFF2-40B4-BE49-F238E27FC236}">
                <a16:creationId xmlns:a16="http://schemas.microsoft.com/office/drawing/2014/main" id="{C36101E8-2E94-846B-746C-E886988723E4}"/>
              </a:ext>
            </a:extLst>
          </p:cNvPr>
          <p:cNvSpPr>
            <a:spLocks noGrp="1"/>
          </p:cNvSpPr>
          <p:nvPr>
            <p:ph type="body" sz="quarter" idx="17"/>
          </p:nvPr>
        </p:nvSpPr>
        <p:spPr/>
        <p:txBody>
          <a:bodyPr>
            <a:normAutofit/>
          </a:bodyPr>
          <a:lstStyle/>
          <a:p>
            <a:r>
              <a:rPr lang="en-US" dirty="0"/>
              <a:t>TLS incorporates features such as encryption, authentication, and key exchange to establish a secure connection between client and server. It supports various encryption algorithms and certificates to verify the authenticity of communicating parties.</a:t>
            </a:r>
            <a:endParaRPr lang="x-none" dirty="0"/>
          </a:p>
        </p:txBody>
      </p:sp>
      <p:sp>
        <p:nvSpPr>
          <p:cNvPr id="9" name="Text Placeholder 8">
            <a:extLst>
              <a:ext uri="{FF2B5EF4-FFF2-40B4-BE49-F238E27FC236}">
                <a16:creationId xmlns:a16="http://schemas.microsoft.com/office/drawing/2014/main" id="{F567BAF8-A87D-0BBC-1833-EF545FA069C9}"/>
              </a:ext>
            </a:extLst>
          </p:cNvPr>
          <p:cNvSpPr>
            <a:spLocks noGrp="1"/>
          </p:cNvSpPr>
          <p:nvPr>
            <p:ph type="body" sz="quarter" idx="18"/>
          </p:nvPr>
        </p:nvSpPr>
        <p:spPr>
          <a:noFill/>
        </p:spPr>
        <p:txBody>
          <a:bodyPr>
            <a:normAutofit/>
          </a:bodyPr>
          <a:lstStyle/>
          <a:p>
            <a:r>
              <a:rPr lang="en-US" dirty="0"/>
              <a:t>TLS is fundamental for securing sensitive data, such as financial transactions, personal information, and confidential communications, across the internet. Its implementation is crucial for maintaining trust and privacy in digital interactions.</a:t>
            </a:r>
            <a:endParaRPr lang="x-none" dirty="0"/>
          </a:p>
        </p:txBody>
      </p:sp>
    </p:spTree>
    <p:extLst>
      <p:ext uri="{BB962C8B-B14F-4D97-AF65-F5344CB8AC3E}">
        <p14:creationId xmlns:p14="http://schemas.microsoft.com/office/powerpoint/2010/main" val="804640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4D64D-6356-A371-2700-82E4F9609DBF}"/>
              </a:ext>
            </a:extLst>
          </p:cNvPr>
          <p:cNvSpPr>
            <a:spLocks noGrp="1"/>
          </p:cNvSpPr>
          <p:nvPr>
            <p:ph type="title"/>
          </p:nvPr>
        </p:nvSpPr>
        <p:spPr/>
        <p:txBody>
          <a:bodyPr/>
          <a:lstStyle/>
          <a:p>
            <a:r>
              <a:rPr lang="en-US"/>
              <a:t>TLS Handshake Process</a:t>
            </a:r>
            <a:endParaRPr lang="x-none"/>
          </a:p>
        </p:txBody>
      </p:sp>
      <p:sp>
        <p:nvSpPr>
          <p:cNvPr id="4" name="Text Placeholder 3">
            <a:extLst>
              <a:ext uri="{FF2B5EF4-FFF2-40B4-BE49-F238E27FC236}">
                <a16:creationId xmlns:a16="http://schemas.microsoft.com/office/drawing/2014/main" id="{818BFD88-291C-625D-18D3-59A4F4A3A380}"/>
              </a:ext>
            </a:extLst>
          </p:cNvPr>
          <p:cNvSpPr>
            <a:spLocks noGrp="1"/>
          </p:cNvSpPr>
          <p:nvPr>
            <p:ph type="body" sz="quarter" idx="13"/>
          </p:nvPr>
        </p:nvSpPr>
        <p:spPr/>
        <p:txBody>
          <a:bodyPr>
            <a:normAutofit/>
          </a:bodyPr>
          <a:lstStyle/>
          <a:p>
            <a:r>
              <a:rPr lang="en-US"/>
              <a:t>The TLS handshake involves key steps like client hello, server hello, certificate exchange, key exchange, and establishing the secure connection. Each step plays a vital role in negotiating encryption parameters and authentication between client and server.</a:t>
            </a:r>
            <a:endParaRPr lang="x-none"/>
          </a:p>
        </p:txBody>
      </p:sp>
      <p:sp>
        <p:nvSpPr>
          <p:cNvPr id="5" name="Text Placeholder 4">
            <a:extLst>
              <a:ext uri="{FF2B5EF4-FFF2-40B4-BE49-F238E27FC236}">
                <a16:creationId xmlns:a16="http://schemas.microsoft.com/office/drawing/2014/main" id="{B5230C53-B283-58B9-7BBB-23F51B4B33E7}"/>
              </a:ext>
            </a:extLst>
          </p:cNvPr>
          <p:cNvSpPr>
            <a:spLocks noGrp="1"/>
          </p:cNvSpPr>
          <p:nvPr>
            <p:ph type="body" sz="quarter" idx="14"/>
          </p:nvPr>
        </p:nvSpPr>
        <p:spPr/>
        <p:txBody>
          <a:bodyPr/>
          <a:lstStyle/>
          <a:p>
            <a:r>
              <a:rPr lang="en-US"/>
              <a:t>Key Steps</a:t>
            </a:r>
            <a:endParaRPr lang="x-none"/>
          </a:p>
        </p:txBody>
      </p:sp>
      <p:sp>
        <p:nvSpPr>
          <p:cNvPr id="6" name="Text Placeholder 5">
            <a:extLst>
              <a:ext uri="{FF2B5EF4-FFF2-40B4-BE49-F238E27FC236}">
                <a16:creationId xmlns:a16="http://schemas.microsoft.com/office/drawing/2014/main" id="{E2455D13-A7A2-57CE-57BB-BE9BE2DA38FF}"/>
              </a:ext>
            </a:extLst>
          </p:cNvPr>
          <p:cNvSpPr>
            <a:spLocks noGrp="1"/>
          </p:cNvSpPr>
          <p:nvPr>
            <p:ph type="body" sz="quarter" idx="16"/>
          </p:nvPr>
        </p:nvSpPr>
        <p:spPr/>
        <p:txBody>
          <a:bodyPr/>
          <a:lstStyle/>
          <a:p>
            <a:r>
              <a:rPr lang="en-US"/>
              <a:t>Significance</a:t>
            </a:r>
            <a:endParaRPr lang="x-none"/>
          </a:p>
        </p:txBody>
      </p:sp>
      <p:sp>
        <p:nvSpPr>
          <p:cNvPr id="7" name="Text Placeholder 6">
            <a:extLst>
              <a:ext uri="{FF2B5EF4-FFF2-40B4-BE49-F238E27FC236}">
                <a16:creationId xmlns:a16="http://schemas.microsoft.com/office/drawing/2014/main" id="{8F21F9B8-96D9-5897-226F-82CB70E32C2F}"/>
              </a:ext>
            </a:extLst>
          </p:cNvPr>
          <p:cNvSpPr>
            <a:spLocks noGrp="1"/>
          </p:cNvSpPr>
          <p:nvPr>
            <p:ph type="body" sz="quarter" idx="17"/>
          </p:nvPr>
        </p:nvSpPr>
        <p:spPr/>
        <p:txBody>
          <a:bodyPr>
            <a:normAutofit/>
          </a:bodyPr>
          <a:lstStyle/>
          <a:p>
            <a:r>
              <a:rPr lang="en-US"/>
              <a:t>The TLS handshake ensures mutual authentication, where both client and server verify each other's identities, and establishes session keys for secure communication. It sets the foundation for a secure and encrypted data exchange.</a:t>
            </a:r>
            <a:endParaRPr lang="x-none"/>
          </a:p>
        </p:txBody>
      </p:sp>
      <p:pic>
        <p:nvPicPr>
          <p:cNvPr id="11" name="Picture 10">
            <a:extLst>
              <a:ext uri="{FF2B5EF4-FFF2-40B4-BE49-F238E27FC236}">
                <a16:creationId xmlns:a16="http://schemas.microsoft.com/office/drawing/2014/main" id="{5C7BDBA1-0E9E-CC78-3BF1-D9BBB343FAD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737765" y="685804"/>
            <a:ext cx="4149436" cy="5646372"/>
          </a:xfrm>
          <a:prstGeom prst="rect">
            <a:avLst/>
          </a:prstGeom>
        </p:spPr>
      </p:pic>
    </p:spTree>
    <p:extLst>
      <p:ext uri="{BB962C8B-B14F-4D97-AF65-F5344CB8AC3E}">
        <p14:creationId xmlns:p14="http://schemas.microsoft.com/office/powerpoint/2010/main" val="3722627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0"/>
          <p:cNvGraphicFramePr>
            <a:graphicFrameLocks noGrp="1"/>
          </p:cNvGraphicFramePr>
          <p:nvPr>
            <p:extLst>
              <p:ext uri="{D42A27DB-BD31-4B8C-83A1-F6EECF244321}">
                <p14:modId xmlns:p14="http://schemas.microsoft.com/office/powerpoint/2010/main" val="2047609891"/>
              </p:ext>
            </p:extLst>
          </p:nvPr>
        </p:nvGraphicFramePr>
        <p:xfrm>
          <a:off x="562494" y="2479965"/>
          <a:ext cx="10363200" cy="2312047"/>
        </p:xfrm>
        <a:graphic>
          <a:graphicData uri="http://schemas.openxmlformats.org/drawingml/2006/table">
            <a:tbl>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2590800">
                  <a:extLst>
                    <a:ext uri="{9D8B030D-6E8A-4147-A177-3AD203B41FA5}">
                      <a16:colId xmlns:a16="http://schemas.microsoft.com/office/drawing/2014/main" val="20003"/>
                    </a:ext>
                  </a:extLst>
                </a:gridCol>
              </a:tblGrid>
              <a:tr h="739279">
                <a:tc>
                  <a:txBody>
                    <a:bodyPr/>
                    <a:lstStyle/>
                    <a:p>
                      <a:pPr marL="0" indent="0">
                        <a:buNone/>
                      </a:pPr>
                      <a:r>
                        <a:rPr lang="en-US" sz="1400" dirty="0">
                          <a:solidFill>
                            <a:srgbClr val="FFFFFF"/>
                          </a:solidFill>
                          <a:latin typeface="Poppins SemiBold" pitchFamily="34" charset="0"/>
                          <a:ea typeface="Poppins SemiBold" pitchFamily="34" charset="-122"/>
                          <a:cs typeface="Poppins SemiBold" pitchFamily="34" charset="-120"/>
                        </a:rPr>
                        <a:t>TLS 1.0</a:t>
                      </a:r>
                      <a:endParaRPr lang="en-US" sz="1400" dirty="0">
                        <a:latin typeface="Poppins SemiBold" charset="0"/>
                        <a:ea typeface="Poppins SemiBold" charset="0"/>
                        <a:cs typeface="Poppins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tc>
                  <a:txBody>
                    <a:bodyPr/>
                    <a:lstStyle/>
                    <a:p>
                      <a:pPr marL="0" indent="0">
                        <a:buNone/>
                      </a:pPr>
                      <a:r>
                        <a:rPr lang="en-US" sz="1400" dirty="0">
                          <a:solidFill>
                            <a:srgbClr val="FFFFFF"/>
                          </a:solidFill>
                          <a:latin typeface="Poppins SemiBold" pitchFamily="34" charset="0"/>
                          <a:ea typeface="Poppins SemiBold" pitchFamily="34" charset="-122"/>
                          <a:cs typeface="Poppins SemiBold" pitchFamily="34" charset="-120"/>
                        </a:rPr>
                        <a:t>Released in 1999</a:t>
                      </a:r>
                      <a:endParaRPr lang="en-US" sz="1400" dirty="0">
                        <a:latin typeface="Poppins SemiBold" charset="0"/>
                        <a:ea typeface="Poppins SemiBold" charset="0"/>
                        <a:cs typeface="Poppins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tc>
                  <a:txBody>
                    <a:bodyPr/>
                    <a:lstStyle/>
                    <a:p>
                      <a:pPr marL="0" indent="0">
                        <a:buNone/>
                      </a:pPr>
                      <a:r>
                        <a:rPr lang="en-US" sz="1400" dirty="0">
                          <a:solidFill>
                            <a:srgbClr val="FFFFFF"/>
                          </a:solidFill>
                          <a:latin typeface="Poppins SemiBold" pitchFamily="34" charset="0"/>
                          <a:ea typeface="Poppins SemiBold" pitchFamily="34" charset="-122"/>
                          <a:cs typeface="Poppins SemiBold" pitchFamily="34" charset="-120"/>
                        </a:rPr>
                        <a:t>Support for SSLv3.0</a:t>
                      </a:r>
                      <a:endParaRPr lang="en-US" sz="1400" dirty="0">
                        <a:latin typeface="Poppins SemiBold" charset="0"/>
                        <a:ea typeface="Poppins SemiBold" charset="0"/>
                        <a:cs typeface="Poppins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tc>
                  <a:txBody>
                    <a:bodyPr/>
                    <a:lstStyle/>
                    <a:p>
                      <a:pPr marL="0" indent="0">
                        <a:buNone/>
                      </a:pPr>
                      <a:r>
                        <a:rPr lang="en-US" sz="1400" dirty="0">
                          <a:solidFill>
                            <a:srgbClr val="FFFFFF"/>
                          </a:solidFill>
                          <a:latin typeface="Poppins SemiBold" pitchFamily="34" charset="0"/>
                          <a:ea typeface="Poppins SemiBold" pitchFamily="34" charset="-122"/>
                          <a:cs typeface="Poppins SemiBold" pitchFamily="34" charset="-120"/>
                        </a:rPr>
                        <a:t>Vulnerable to POODLE attack</a:t>
                      </a:r>
                      <a:endParaRPr lang="en-US" sz="1400" dirty="0">
                        <a:latin typeface="Poppins SemiBold" charset="0"/>
                        <a:ea typeface="Poppins SemiBold" charset="0"/>
                        <a:cs typeface="Poppins SemiBold"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05356"/>
                    </a:solidFill>
                  </a:tcPr>
                </a:tc>
                <a:extLst>
                  <a:ext uri="{0D108BD9-81ED-4DB2-BD59-A6C34878D82A}">
                    <a16:rowId xmlns:a16="http://schemas.microsoft.com/office/drawing/2014/main" val="10000"/>
                  </a:ext>
                </a:extLst>
              </a:tr>
              <a:tr h="524256">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TLS 1.1</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Released in 2006</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Improved security features</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Enhanced protection against cipher-block chaining (CBC) attacks</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001"/>
                  </a:ext>
                </a:extLst>
              </a:tr>
              <a:tr h="524256">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TLS 1.2</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Released in 2008</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Stronger cryptographic algorithms</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Defenses against common vulnerabilities</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4256">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TLS 1.3</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Released in 2018</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Enhanced security and performance</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tc>
                  <a:txBody>
                    <a:bodyPr/>
                    <a:lstStyle/>
                    <a:p>
                      <a:pPr marL="0" indent="0">
                        <a:buNone/>
                      </a:pPr>
                      <a:r>
                        <a:rPr lang="en-US" sz="1200" dirty="0">
                          <a:solidFill>
                            <a:srgbClr val="000000"/>
                          </a:solidFill>
                          <a:latin typeface="Poppins" pitchFamily="34" charset="0"/>
                          <a:ea typeface="Poppins" pitchFamily="34" charset="-122"/>
                          <a:cs typeface="Poppins" pitchFamily="34" charset="-120"/>
                        </a:rPr>
                        <a:t>Reduced handshake time and improved key exchange</a:t>
                      </a:r>
                      <a:endParaRPr lang="en-US" sz="1200" dirty="0">
                        <a:latin typeface="Poppins" charset="0"/>
                        <a:ea typeface="Poppins" charset="0"/>
                        <a:cs typeface="Poppins" charset="0"/>
                      </a:endParaRPr>
                    </a:p>
                  </a:txBody>
                  <a:tcPr marL="73152" marR="73152" marT="73152" marB="73152"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BEB"/>
                    </a:solidFill>
                  </a:tcPr>
                </a:tc>
                <a:extLst>
                  <a:ext uri="{0D108BD9-81ED-4DB2-BD59-A6C34878D82A}">
                    <a16:rowId xmlns:a16="http://schemas.microsoft.com/office/drawing/2014/main" val="10003"/>
                  </a:ext>
                </a:extLst>
              </a:tr>
            </a:tbl>
          </a:graphicData>
        </a:graphic>
      </p:graphicFrame>
      <p:sp>
        <p:nvSpPr>
          <p:cNvPr id="3" name="Text 0"/>
          <p:cNvSpPr/>
          <p:nvPr/>
        </p:nvSpPr>
        <p:spPr>
          <a:xfrm>
            <a:off x="914400" y="723900"/>
            <a:ext cx="10439400" cy="1320800"/>
          </a:xfrm>
          <a:prstGeom prst="rect">
            <a:avLst/>
          </a:prstGeom>
          <a:noFill/>
          <a:ln/>
        </p:spPr>
        <p:txBody>
          <a:bodyPr wrap="square" lIns="91436" tIns="45718" rIns="91436" bIns="45718" rtlCol="0" anchor="t" anchorCtr="0"/>
          <a:lstStyle>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a:lstStyle>
          <a:p>
            <a:r>
              <a:rPr lang="en-US" sz="4800">
                <a:latin typeface="Poppins"/>
                <a:cs typeface="Poppins"/>
              </a:rPr>
              <a:t>TLS Protocol Versions</a:t>
            </a:r>
            <a:endParaRPr lang="en-US" sz="4800" dirty="0">
              <a:latin typeface="Poppins"/>
              <a:cs typeface="Poppins"/>
            </a:endParaRPr>
          </a:p>
        </p:txBody>
      </p:sp>
    </p:spTree>
    <p:extLst>
      <p:ext uri="{BB962C8B-B14F-4D97-AF65-F5344CB8AC3E}">
        <p14:creationId xmlns:p14="http://schemas.microsoft.com/office/powerpoint/2010/main" val="3342412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F386-C5C9-6FEF-83A6-5F163A86C728}"/>
              </a:ext>
            </a:extLst>
          </p:cNvPr>
          <p:cNvSpPr>
            <a:spLocks noGrp="1"/>
          </p:cNvSpPr>
          <p:nvPr>
            <p:ph type="title"/>
          </p:nvPr>
        </p:nvSpPr>
        <p:spPr/>
        <p:txBody>
          <a:bodyPr/>
          <a:lstStyle/>
          <a:p>
            <a:r>
              <a:rPr lang="en-US"/>
              <a:t>Use Cases of TLS</a:t>
            </a:r>
            <a:endParaRPr lang="x-none"/>
          </a:p>
        </p:txBody>
      </p:sp>
      <p:sp>
        <p:nvSpPr>
          <p:cNvPr id="4" name="Text Placeholder 3">
            <a:extLst>
              <a:ext uri="{FF2B5EF4-FFF2-40B4-BE49-F238E27FC236}">
                <a16:creationId xmlns:a16="http://schemas.microsoft.com/office/drawing/2014/main" id="{396C861A-7A7E-673A-4A4E-F25FAED5E307}"/>
              </a:ext>
            </a:extLst>
          </p:cNvPr>
          <p:cNvSpPr>
            <a:spLocks noGrp="1"/>
          </p:cNvSpPr>
          <p:nvPr>
            <p:ph type="body" sz="quarter" idx="13"/>
          </p:nvPr>
        </p:nvSpPr>
        <p:spPr/>
        <p:txBody>
          <a:bodyPr>
            <a:normAutofit/>
          </a:bodyPr>
          <a:lstStyle/>
          <a:p>
            <a:r>
              <a:rPr lang="en-US"/>
              <a:t>TLS is extensively used to secure HTTP connections, ensuring that data exchanged between web browsers and servers remains confidential and integral. It prevents eavesdropping and man-in-the-middle attacks during online interactions.</a:t>
            </a:r>
            <a:endParaRPr lang="x-none"/>
          </a:p>
        </p:txBody>
      </p:sp>
      <p:sp>
        <p:nvSpPr>
          <p:cNvPr id="5" name="Text Placeholder 4">
            <a:extLst>
              <a:ext uri="{FF2B5EF4-FFF2-40B4-BE49-F238E27FC236}">
                <a16:creationId xmlns:a16="http://schemas.microsoft.com/office/drawing/2014/main" id="{8FC9269F-9519-3DE4-3873-46F744E1A206}"/>
              </a:ext>
            </a:extLst>
          </p:cNvPr>
          <p:cNvSpPr>
            <a:spLocks noGrp="1"/>
          </p:cNvSpPr>
          <p:nvPr>
            <p:ph type="body" sz="quarter" idx="14"/>
          </p:nvPr>
        </p:nvSpPr>
        <p:spPr/>
        <p:txBody>
          <a:bodyPr/>
          <a:lstStyle/>
          <a:p>
            <a:r>
              <a:rPr lang="en-US"/>
              <a:t>Web Browsing</a:t>
            </a:r>
            <a:endParaRPr lang="x-none"/>
          </a:p>
        </p:txBody>
      </p:sp>
      <p:sp>
        <p:nvSpPr>
          <p:cNvPr id="6" name="Text Placeholder 5">
            <a:extLst>
              <a:ext uri="{FF2B5EF4-FFF2-40B4-BE49-F238E27FC236}">
                <a16:creationId xmlns:a16="http://schemas.microsoft.com/office/drawing/2014/main" id="{6B610218-836B-DFC2-B979-96C9E946655E}"/>
              </a:ext>
            </a:extLst>
          </p:cNvPr>
          <p:cNvSpPr>
            <a:spLocks noGrp="1"/>
          </p:cNvSpPr>
          <p:nvPr>
            <p:ph type="body" sz="quarter" idx="15"/>
          </p:nvPr>
        </p:nvSpPr>
        <p:spPr/>
        <p:txBody>
          <a:bodyPr/>
          <a:lstStyle/>
          <a:p>
            <a:r>
              <a:rPr lang="en-US"/>
              <a:t>Email Encryption</a:t>
            </a:r>
            <a:endParaRPr lang="x-none"/>
          </a:p>
        </p:txBody>
      </p:sp>
      <p:sp>
        <p:nvSpPr>
          <p:cNvPr id="7" name="Text Placeholder 6">
            <a:extLst>
              <a:ext uri="{FF2B5EF4-FFF2-40B4-BE49-F238E27FC236}">
                <a16:creationId xmlns:a16="http://schemas.microsoft.com/office/drawing/2014/main" id="{0F9950CB-4F47-8EA6-A192-F8C5298487F5}"/>
              </a:ext>
            </a:extLst>
          </p:cNvPr>
          <p:cNvSpPr>
            <a:spLocks noGrp="1"/>
          </p:cNvSpPr>
          <p:nvPr>
            <p:ph type="body" sz="quarter" idx="16"/>
          </p:nvPr>
        </p:nvSpPr>
        <p:spPr/>
        <p:txBody>
          <a:bodyPr/>
          <a:lstStyle/>
          <a:p>
            <a:r>
              <a:rPr lang="en-US"/>
              <a:t>IoT Security</a:t>
            </a:r>
            <a:endParaRPr lang="x-none"/>
          </a:p>
        </p:txBody>
      </p:sp>
      <p:sp>
        <p:nvSpPr>
          <p:cNvPr id="8" name="Text Placeholder 7">
            <a:extLst>
              <a:ext uri="{FF2B5EF4-FFF2-40B4-BE49-F238E27FC236}">
                <a16:creationId xmlns:a16="http://schemas.microsoft.com/office/drawing/2014/main" id="{7D0F104F-4B97-D5BC-B754-BE662DF7905D}"/>
              </a:ext>
            </a:extLst>
          </p:cNvPr>
          <p:cNvSpPr>
            <a:spLocks noGrp="1"/>
          </p:cNvSpPr>
          <p:nvPr>
            <p:ph type="body" sz="quarter" idx="17"/>
          </p:nvPr>
        </p:nvSpPr>
        <p:spPr/>
        <p:txBody>
          <a:bodyPr/>
          <a:lstStyle/>
          <a:p>
            <a:r>
              <a:rPr lang="en-US"/>
              <a:t>TLS facilitates the encryption of email communication, enabling secure transmission of messages between email servers. It prevents unauthorized access to email content and protects sensitive information shared via emails.</a:t>
            </a:r>
            <a:endParaRPr lang="x-none"/>
          </a:p>
        </p:txBody>
      </p:sp>
      <p:sp>
        <p:nvSpPr>
          <p:cNvPr id="9" name="Text Placeholder 8">
            <a:extLst>
              <a:ext uri="{FF2B5EF4-FFF2-40B4-BE49-F238E27FC236}">
                <a16:creationId xmlns:a16="http://schemas.microsoft.com/office/drawing/2014/main" id="{CB2D6196-8656-3C9C-2B12-F3C749DD7535}"/>
              </a:ext>
            </a:extLst>
          </p:cNvPr>
          <p:cNvSpPr>
            <a:spLocks noGrp="1"/>
          </p:cNvSpPr>
          <p:nvPr>
            <p:ph type="body" sz="quarter" idx="18"/>
          </p:nvPr>
        </p:nvSpPr>
        <p:spPr/>
        <p:txBody>
          <a:bodyPr>
            <a:normAutofit/>
          </a:bodyPr>
          <a:lstStyle/>
          <a:p>
            <a:r>
              <a:rPr lang="en-US"/>
              <a:t>In the realm of Internet of Things (IoT), TLS plays a crucial role in securing device-to-device communication, data exchange, and remote management. It ensures the confidentiality and integrity of information exchanged within IoT ecosystems.</a:t>
            </a:r>
            <a:endParaRPr lang="x-none"/>
          </a:p>
        </p:txBody>
      </p:sp>
    </p:spTree>
    <p:extLst>
      <p:ext uri="{BB962C8B-B14F-4D97-AF65-F5344CB8AC3E}">
        <p14:creationId xmlns:p14="http://schemas.microsoft.com/office/powerpoint/2010/main" val="1760416569"/>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TotalTime>
  <Words>2314</Words>
  <Application>Microsoft Office PowerPoint</Application>
  <PresentationFormat>Widescreen</PresentationFormat>
  <Paragraphs>198</Paragraphs>
  <Slides>31</Slides>
  <Notes>10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31</vt:i4>
      </vt:variant>
    </vt:vector>
  </HeadingPairs>
  <TitlesOfParts>
    <vt:vector size="46" baseType="lpstr">
      <vt:lpstr>Aptos</vt:lpstr>
      <vt:lpstr>Aptos Display</vt:lpstr>
      <vt:lpstr>Arial</vt:lpstr>
      <vt:lpstr>Calibri</vt:lpstr>
      <vt:lpstr>Decimal</vt:lpstr>
      <vt:lpstr>Inter</vt:lpstr>
      <vt:lpstr>Montserrat</vt:lpstr>
      <vt:lpstr>Poppins</vt:lpstr>
      <vt:lpstr>Poppins SemiBold</vt:lpstr>
      <vt:lpstr>Source Sans Pro</vt:lpstr>
      <vt:lpstr>Times New Roman</vt:lpstr>
      <vt:lpstr>Verdana</vt:lpstr>
      <vt:lpstr>Office Theme</vt:lpstr>
      <vt:lpstr>1_Office Theme</vt:lpstr>
      <vt:lpstr>2_Office Theme</vt:lpstr>
      <vt:lpstr>SSL, TLS, IPsec and Firewalls</vt:lpstr>
      <vt:lpstr>PowerPoint Presentation</vt:lpstr>
      <vt:lpstr>PowerPoint Presentation</vt:lpstr>
      <vt:lpstr>PowerPoint Presentation</vt:lpstr>
      <vt:lpstr>PowerPoint Presentation</vt:lpstr>
      <vt:lpstr>What is TLS?</vt:lpstr>
      <vt:lpstr>TLS Handshake Process</vt:lpstr>
      <vt:lpstr>PowerPoint Presentation</vt:lpstr>
      <vt:lpstr>Use Cases of TLS</vt:lpstr>
      <vt:lpstr>PowerPoint Presentation</vt:lpstr>
      <vt:lpstr>PowerPoint Presentation</vt:lpstr>
      <vt:lpstr>PowerPoint Presentation</vt:lpstr>
      <vt:lpstr>PowerPoint Presentation</vt:lpstr>
      <vt:lpstr>PowerPoint Presentation</vt:lpstr>
      <vt:lpstr>PowerPoint Presentation</vt:lpstr>
      <vt:lpstr> Firewall and Its Key Characteristics</vt:lpstr>
      <vt:lpstr>Introduction</vt:lpstr>
      <vt:lpstr>Advantages of Firewall</vt:lpstr>
      <vt:lpstr>Disadvantages of Firewall</vt:lpstr>
      <vt:lpstr>Key Characteristics</vt:lpstr>
      <vt:lpstr>PowerPoint Presentation</vt:lpstr>
      <vt:lpstr>Packet Filtering Firewall </vt:lpstr>
      <vt:lpstr>PowerPoint Presentation</vt:lpstr>
      <vt:lpstr>Circuit Level Gateway</vt:lpstr>
      <vt:lpstr>PowerPoint Presentation</vt:lpstr>
      <vt:lpstr>Stateful Inspection Firewall</vt:lpstr>
      <vt:lpstr>PowerPoint Presentation</vt:lpstr>
      <vt:lpstr>Proxy Firewall</vt:lpstr>
      <vt:lpstr>PowerPoint Presentation</vt:lpstr>
      <vt:lpstr>Next-Generation Firewall (NGFW) </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mahima koirala</cp:lastModifiedBy>
  <cp:revision>18</cp:revision>
  <dcterms:created xsi:type="dcterms:W3CDTF">2024-06-29T13:52:28Z</dcterms:created>
  <dcterms:modified xsi:type="dcterms:W3CDTF">2024-06-30T01:08:01Z</dcterms:modified>
</cp:coreProperties>
</file>